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6"/>
  </p:notesMasterIdLst>
  <p:sldIdLst>
    <p:sldId id="256" r:id="rId2"/>
    <p:sldId id="257" r:id="rId3"/>
    <p:sldId id="267" r:id="rId4"/>
    <p:sldId id="258" r:id="rId5"/>
    <p:sldId id="345" r:id="rId6"/>
    <p:sldId id="343" r:id="rId7"/>
    <p:sldId id="344" r:id="rId8"/>
    <p:sldId id="259" r:id="rId9"/>
    <p:sldId id="335" r:id="rId10"/>
    <p:sldId id="313" r:id="rId11"/>
    <p:sldId id="314" r:id="rId12"/>
    <p:sldId id="315" r:id="rId13"/>
    <p:sldId id="316" r:id="rId14"/>
    <p:sldId id="317" r:id="rId15"/>
    <p:sldId id="319" r:id="rId16"/>
    <p:sldId id="318" r:id="rId17"/>
    <p:sldId id="320" r:id="rId18"/>
    <p:sldId id="323" r:id="rId19"/>
    <p:sldId id="324" r:id="rId20"/>
    <p:sldId id="321" r:id="rId21"/>
    <p:sldId id="274" r:id="rId22"/>
    <p:sldId id="338" r:id="rId23"/>
    <p:sldId id="337" r:id="rId24"/>
    <p:sldId id="339" r:id="rId25"/>
    <p:sldId id="341" r:id="rId26"/>
    <p:sldId id="340" r:id="rId27"/>
    <p:sldId id="342" r:id="rId28"/>
    <p:sldId id="334" r:id="rId29"/>
    <p:sldId id="329" r:id="rId30"/>
    <p:sldId id="330" r:id="rId31"/>
    <p:sldId id="331" r:id="rId32"/>
    <p:sldId id="332" r:id="rId33"/>
    <p:sldId id="333" r:id="rId34"/>
    <p:sldId id="327" r:id="rId35"/>
  </p:sldIdLst>
  <p:sldSz cx="9144000" cy="5143500" type="screen16x9"/>
  <p:notesSz cx="6858000" cy="9144000"/>
  <p:embeddedFontLst>
    <p:embeddedFont>
      <p:font typeface="Open Sans" panose="020B0606030504020204" pitchFamily="34" charset="0"/>
      <p:regular r:id="rId37"/>
      <p:bold r:id="rId38"/>
      <p:italic r:id="rId39"/>
      <p:boldItalic r:id="rId40"/>
    </p:embeddedFont>
    <p:embeddedFont>
      <p:font typeface="Londrina Solid" panose="020B0604020202020204" charset="0"/>
      <p:regular r:id="rId41"/>
    </p:embeddedFont>
    <p:embeddedFont>
      <p:font typeface="Calibri" panose="020F0502020204030204" pitchFamily="34" charset="0"/>
      <p:regular r:id="rId42"/>
      <p:bold r:id="rId43"/>
      <p:italic r:id="rId44"/>
      <p:boldItalic r:id="rId45"/>
    </p:embeddedFont>
    <p:embeddedFont>
      <p:font typeface="Tahoma" panose="020B0604030504040204" pitchFamily="34" charset="0"/>
      <p:regular r:id="rId46"/>
      <p:bold r:id="rId47"/>
    </p:embeddedFont>
    <p:embeddedFont>
      <p:font typeface="Arial Black" panose="020B0A04020102020204" pitchFamily="34" charset="0"/>
      <p:bold r:id="rId48"/>
    </p:embeddedFont>
    <p:embeddedFont>
      <p:font typeface="宋体" panose="02010600030101010101" pitchFamily="2" charset="-122"/>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08">
          <p15:clr>
            <a:srgbClr val="9AA0A6"/>
          </p15:clr>
        </p15:guide>
        <p15:guide id="2" orient="horz" pos="288">
          <p15:clr>
            <a:srgbClr val="9AA0A6"/>
          </p15:clr>
        </p15:guide>
        <p15:guide id="3" orient="horz" pos="2915">
          <p15:clr>
            <a:srgbClr val="9AA0A6"/>
          </p15:clr>
        </p15:guide>
        <p15:guide id="4" orient="horz" pos="516">
          <p15:clr>
            <a:srgbClr val="9AA0A6"/>
          </p15:clr>
        </p15:guide>
        <p15:guide id="5" pos="5352">
          <p15:clr>
            <a:srgbClr val="9AA0A6"/>
          </p15:clr>
        </p15:guide>
        <p15:guide id="6" orient="horz" pos="264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6600"/>
    <a:srgbClr val="27A54B"/>
    <a:srgbClr val="FFFF00"/>
    <a:srgbClr val="000000"/>
    <a:srgbClr val="100CB4"/>
    <a:srgbClr val="1C1C1C"/>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1B2DF8-5B2E-4D8F-B187-BDFFA0C041BC}">
  <a:tblStyle styleId="{871B2DF8-5B2E-4D8F-B187-BDFFA0C041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72" y="108"/>
      </p:cViewPr>
      <p:guideLst>
        <p:guide pos="408"/>
        <p:guide orient="horz" pos="288"/>
        <p:guide orient="horz" pos="2915"/>
        <p:guide orient="horz" pos="516"/>
        <p:guide pos="5352"/>
        <p:guide orient="horz" pos="26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4CFD97-B6AD-4B10-AC68-9CE11F34478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C6BD625-F520-4C1F-A813-5E6500F40250}">
      <dgm:prSet custT="1"/>
      <dgm:spPr>
        <a:solidFill>
          <a:schemeClr val="tx1"/>
        </a:solidFill>
      </dgm:spPr>
      <dgm:t>
        <a:bodyPr/>
        <a:lstStyle/>
        <a:p>
          <a:pPr algn="ctr" rtl="0"/>
          <a:r>
            <a:rPr lang="vi-VN" sz="1800" b="1" dirty="0" smtClean="0"/>
            <a:t>Quan điểm của Hồ Chí Minh về một số lĩnh vực của văn hóa </a:t>
          </a:r>
          <a:endParaRPr lang="en-US" sz="1800" b="1" dirty="0"/>
        </a:p>
      </dgm:t>
    </dgm:pt>
    <dgm:pt modelId="{0FC8A986-4311-4EBE-AB74-ACDD917B76FD}" type="parTrans" cxnId="{D79CA875-7951-4EE3-A36D-548F084B4D7A}">
      <dgm:prSet/>
      <dgm:spPr/>
      <dgm:t>
        <a:bodyPr/>
        <a:lstStyle/>
        <a:p>
          <a:endParaRPr lang="en-US"/>
        </a:p>
      </dgm:t>
    </dgm:pt>
    <dgm:pt modelId="{5DD0909A-5EF9-4260-9613-C6BD0D00942F}" type="sibTrans" cxnId="{D79CA875-7951-4EE3-A36D-548F084B4D7A}">
      <dgm:prSet/>
      <dgm:spPr/>
      <dgm:t>
        <a:bodyPr/>
        <a:lstStyle/>
        <a:p>
          <a:endParaRPr lang="en-US"/>
        </a:p>
      </dgm:t>
    </dgm:pt>
    <dgm:pt modelId="{64BD5546-2713-4660-9273-F3CAD60E38B4}" type="pres">
      <dgm:prSet presAssocID="{D04CFD97-B6AD-4B10-AC68-9CE11F34478F}" presName="linear" presStyleCnt="0">
        <dgm:presLayoutVars>
          <dgm:animLvl val="lvl"/>
          <dgm:resizeHandles val="exact"/>
        </dgm:presLayoutVars>
      </dgm:prSet>
      <dgm:spPr/>
      <dgm:t>
        <a:bodyPr/>
        <a:lstStyle/>
        <a:p>
          <a:endParaRPr lang="en-US"/>
        </a:p>
      </dgm:t>
    </dgm:pt>
    <dgm:pt modelId="{2581CF4C-C965-40B5-9CEF-CEB4B23ECDCF}" type="pres">
      <dgm:prSet presAssocID="{CC6BD625-F520-4C1F-A813-5E6500F40250}" presName="parentText" presStyleLbl="node1" presStyleIdx="0" presStyleCnt="1" custLinFactNeighborX="69" custLinFactNeighborY="11366">
        <dgm:presLayoutVars>
          <dgm:chMax val="0"/>
          <dgm:bulletEnabled val="1"/>
        </dgm:presLayoutVars>
      </dgm:prSet>
      <dgm:spPr/>
      <dgm:t>
        <a:bodyPr/>
        <a:lstStyle/>
        <a:p>
          <a:endParaRPr lang="en-US"/>
        </a:p>
      </dgm:t>
    </dgm:pt>
  </dgm:ptLst>
  <dgm:cxnLst>
    <dgm:cxn modelId="{D79CA875-7951-4EE3-A36D-548F084B4D7A}" srcId="{D04CFD97-B6AD-4B10-AC68-9CE11F34478F}" destId="{CC6BD625-F520-4C1F-A813-5E6500F40250}" srcOrd="0" destOrd="0" parTransId="{0FC8A986-4311-4EBE-AB74-ACDD917B76FD}" sibTransId="{5DD0909A-5EF9-4260-9613-C6BD0D00942F}"/>
    <dgm:cxn modelId="{C8E7DE91-2020-4CB6-A53E-160F6B1B60E6}" type="presOf" srcId="{CC6BD625-F520-4C1F-A813-5E6500F40250}" destId="{2581CF4C-C965-40B5-9CEF-CEB4B23ECDCF}" srcOrd="0" destOrd="0" presId="urn:microsoft.com/office/officeart/2005/8/layout/vList2"/>
    <dgm:cxn modelId="{0127BF5E-FB84-497B-9058-C90CEB319306}" type="presOf" srcId="{D04CFD97-B6AD-4B10-AC68-9CE11F34478F}" destId="{64BD5546-2713-4660-9273-F3CAD60E38B4}" srcOrd="0" destOrd="0" presId="urn:microsoft.com/office/officeart/2005/8/layout/vList2"/>
    <dgm:cxn modelId="{567C0297-FEAE-4867-85BB-2B26A98F92BB}" type="presParOf" srcId="{64BD5546-2713-4660-9273-F3CAD60E38B4}" destId="{2581CF4C-C965-40B5-9CEF-CEB4B23ECDCF}"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4CFD97-B6AD-4B10-AC68-9CE11F34478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C6BD625-F520-4C1F-A813-5E6500F40250}">
      <dgm:prSet custT="1"/>
      <dgm:spPr>
        <a:solidFill>
          <a:schemeClr val="tx1"/>
        </a:solidFill>
      </dgm:spPr>
      <dgm:t>
        <a:bodyPr/>
        <a:lstStyle/>
        <a:p>
          <a:pPr algn="ctr" rtl="0"/>
          <a:r>
            <a:rPr lang="vi-VN" sz="1800" b="1" dirty="0" smtClean="0"/>
            <a:t>Liên hệ với VHHĐ của sinh viên Đại Học Công Nghệp Hà Nội</a:t>
          </a:r>
          <a:endParaRPr lang="en-US" sz="1800" b="1" dirty="0"/>
        </a:p>
      </dgm:t>
    </dgm:pt>
    <dgm:pt modelId="{0FC8A986-4311-4EBE-AB74-ACDD917B76FD}" type="parTrans" cxnId="{D79CA875-7951-4EE3-A36D-548F084B4D7A}">
      <dgm:prSet/>
      <dgm:spPr/>
      <dgm:t>
        <a:bodyPr/>
        <a:lstStyle/>
        <a:p>
          <a:endParaRPr lang="en-US"/>
        </a:p>
      </dgm:t>
    </dgm:pt>
    <dgm:pt modelId="{5DD0909A-5EF9-4260-9613-C6BD0D00942F}" type="sibTrans" cxnId="{D79CA875-7951-4EE3-A36D-548F084B4D7A}">
      <dgm:prSet/>
      <dgm:spPr/>
      <dgm:t>
        <a:bodyPr/>
        <a:lstStyle/>
        <a:p>
          <a:endParaRPr lang="en-US"/>
        </a:p>
      </dgm:t>
    </dgm:pt>
    <dgm:pt modelId="{64BD5546-2713-4660-9273-F3CAD60E38B4}" type="pres">
      <dgm:prSet presAssocID="{D04CFD97-B6AD-4B10-AC68-9CE11F34478F}" presName="linear" presStyleCnt="0">
        <dgm:presLayoutVars>
          <dgm:animLvl val="lvl"/>
          <dgm:resizeHandles val="exact"/>
        </dgm:presLayoutVars>
      </dgm:prSet>
      <dgm:spPr/>
      <dgm:t>
        <a:bodyPr/>
        <a:lstStyle/>
        <a:p>
          <a:endParaRPr lang="en-US"/>
        </a:p>
      </dgm:t>
    </dgm:pt>
    <dgm:pt modelId="{2581CF4C-C965-40B5-9CEF-CEB4B23ECDCF}" type="pres">
      <dgm:prSet presAssocID="{CC6BD625-F520-4C1F-A813-5E6500F40250}" presName="parentText" presStyleLbl="node1" presStyleIdx="0" presStyleCnt="1" custLinFactNeighborX="-116" custLinFactNeighborY="-3068">
        <dgm:presLayoutVars>
          <dgm:chMax val="0"/>
          <dgm:bulletEnabled val="1"/>
        </dgm:presLayoutVars>
      </dgm:prSet>
      <dgm:spPr/>
      <dgm:t>
        <a:bodyPr/>
        <a:lstStyle/>
        <a:p>
          <a:endParaRPr lang="en-US"/>
        </a:p>
      </dgm:t>
    </dgm:pt>
  </dgm:ptLst>
  <dgm:cxnLst>
    <dgm:cxn modelId="{D79CA875-7951-4EE3-A36D-548F084B4D7A}" srcId="{D04CFD97-B6AD-4B10-AC68-9CE11F34478F}" destId="{CC6BD625-F520-4C1F-A813-5E6500F40250}" srcOrd="0" destOrd="0" parTransId="{0FC8A986-4311-4EBE-AB74-ACDD917B76FD}" sibTransId="{5DD0909A-5EF9-4260-9613-C6BD0D00942F}"/>
    <dgm:cxn modelId="{C8E7DE91-2020-4CB6-A53E-160F6B1B60E6}" type="presOf" srcId="{CC6BD625-F520-4C1F-A813-5E6500F40250}" destId="{2581CF4C-C965-40B5-9CEF-CEB4B23ECDCF}" srcOrd="0" destOrd="0" presId="urn:microsoft.com/office/officeart/2005/8/layout/vList2"/>
    <dgm:cxn modelId="{0127BF5E-FB84-497B-9058-C90CEB319306}" type="presOf" srcId="{D04CFD97-B6AD-4B10-AC68-9CE11F34478F}" destId="{64BD5546-2713-4660-9273-F3CAD60E38B4}" srcOrd="0" destOrd="0" presId="urn:microsoft.com/office/officeart/2005/8/layout/vList2"/>
    <dgm:cxn modelId="{567C0297-FEAE-4867-85BB-2B26A98F92BB}" type="presParOf" srcId="{64BD5546-2713-4660-9273-F3CAD60E38B4}" destId="{2581CF4C-C965-40B5-9CEF-CEB4B23ECDCF}"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4CFD97-B6AD-4B10-AC68-9CE11F34478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C6BD625-F520-4C1F-A813-5E6500F40250}">
      <dgm:prSet custT="1"/>
      <dgm:spPr>
        <a:solidFill>
          <a:schemeClr val="tx1"/>
        </a:solidFill>
      </dgm:spPr>
      <dgm:t>
        <a:bodyPr/>
        <a:lstStyle/>
        <a:p>
          <a:pPr algn="ctr" rtl="0"/>
          <a:r>
            <a:rPr lang="vi-VN" sz="1800" b="1" dirty="0" smtClean="0"/>
            <a:t>Mini Game – Câu hỏi củng cố</a:t>
          </a:r>
          <a:endParaRPr lang="en-US" sz="1800" b="1" dirty="0"/>
        </a:p>
      </dgm:t>
    </dgm:pt>
    <dgm:pt modelId="{0FC8A986-4311-4EBE-AB74-ACDD917B76FD}" type="parTrans" cxnId="{D79CA875-7951-4EE3-A36D-548F084B4D7A}">
      <dgm:prSet/>
      <dgm:spPr/>
      <dgm:t>
        <a:bodyPr/>
        <a:lstStyle/>
        <a:p>
          <a:endParaRPr lang="en-US"/>
        </a:p>
      </dgm:t>
    </dgm:pt>
    <dgm:pt modelId="{5DD0909A-5EF9-4260-9613-C6BD0D00942F}" type="sibTrans" cxnId="{D79CA875-7951-4EE3-A36D-548F084B4D7A}">
      <dgm:prSet/>
      <dgm:spPr/>
      <dgm:t>
        <a:bodyPr/>
        <a:lstStyle/>
        <a:p>
          <a:endParaRPr lang="en-US"/>
        </a:p>
      </dgm:t>
    </dgm:pt>
    <dgm:pt modelId="{64BD5546-2713-4660-9273-F3CAD60E38B4}" type="pres">
      <dgm:prSet presAssocID="{D04CFD97-B6AD-4B10-AC68-9CE11F34478F}" presName="linear" presStyleCnt="0">
        <dgm:presLayoutVars>
          <dgm:animLvl val="lvl"/>
          <dgm:resizeHandles val="exact"/>
        </dgm:presLayoutVars>
      </dgm:prSet>
      <dgm:spPr/>
      <dgm:t>
        <a:bodyPr/>
        <a:lstStyle/>
        <a:p>
          <a:endParaRPr lang="en-US"/>
        </a:p>
      </dgm:t>
    </dgm:pt>
    <dgm:pt modelId="{2581CF4C-C965-40B5-9CEF-CEB4B23ECDCF}" type="pres">
      <dgm:prSet presAssocID="{CC6BD625-F520-4C1F-A813-5E6500F40250}" presName="parentText" presStyleLbl="node1" presStyleIdx="0" presStyleCnt="1" custLinFactNeighborX="-4821" custLinFactNeighborY="90418">
        <dgm:presLayoutVars>
          <dgm:chMax val="0"/>
          <dgm:bulletEnabled val="1"/>
        </dgm:presLayoutVars>
      </dgm:prSet>
      <dgm:spPr/>
      <dgm:t>
        <a:bodyPr/>
        <a:lstStyle/>
        <a:p>
          <a:endParaRPr lang="en-US"/>
        </a:p>
      </dgm:t>
    </dgm:pt>
  </dgm:ptLst>
  <dgm:cxnLst>
    <dgm:cxn modelId="{D79CA875-7951-4EE3-A36D-548F084B4D7A}" srcId="{D04CFD97-B6AD-4B10-AC68-9CE11F34478F}" destId="{CC6BD625-F520-4C1F-A813-5E6500F40250}" srcOrd="0" destOrd="0" parTransId="{0FC8A986-4311-4EBE-AB74-ACDD917B76FD}" sibTransId="{5DD0909A-5EF9-4260-9613-C6BD0D00942F}"/>
    <dgm:cxn modelId="{C8E7DE91-2020-4CB6-A53E-160F6B1B60E6}" type="presOf" srcId="{CC6BD625-F520-4C1F-A813-5E6500F40250}" destId="{2581CF4C-C965-40B5-9CEF-CEB4B23ECDCF}" srcOrd="0" destOrd="0" presId="urn:microsoft.com/office/officeart/2005/8/layout/vList2"/>
    <dgm:cxn modelId="{0127BF5E-FB84-497B-9058-C90CEB319306}" type="presOf" srcId="{D04CFD97-B6AD-4B10-AC68-9CE11F34478F}" destId="{64BD5546-2713-4660-9273-F3CAD60E38B4}" srcOrd="0" destOrd="0" presId="urn:microsoft.com/office/officeart/2005/8/layout/vList2"/>
    <dgm:cxn modelId="{567C0297-FEAE-4867-85BB-2B26A98F92BB}" type="presParOf" srcId="{64BD5546-2713-4660-9273-F3CAD60E38B4}" destId="{2581CF4C-C965-40B5-9CEF-CEB4B23ECDCF}"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CEE791-D30D-4285-A018-7077C4527B23}" type="doc">
      <dgm:prSet loTypeId="urn:microsoft.com/office/officeart/2005/8/layout/chart3" loCatId="relationship" qsTypeId="urn:microsoft.com/office/officeart/2005/8/quickstyle/simple3" qsCatId="simple" csTypeId="urn:microsoft.com/office/officeart/2005/8/colors/accent1_2" csCatId="accent1" phldr="1"/>
      <dgm:spPr/>
    </dgm:pt>
    <dgm:pt modelId="{3C9F743A-7941-4341-9978-F64756C5AAE9}">
      <dgm:prSet phldrT="[Text]"/>
      <dgm:spPr>
        <a:solidFill>
          <a:srgbClr val="92D050">
            <a:alpha val="84000"/>
          </a:srgbClr>
        </a:solidFill>
      </dgm:spPr>
      <dgm:t>
        <a:bodyPr/>
        <a:lstStyle/>
        <a:p>
          <a:r>
            <a:rPr lang="vi-VN" dirty="0" smtClean="0"/>
            <a:t>Văn Hóa Văn Nghệ</a:t>
          </a:r>
          <a:endParaRPr lang="en-US" dirty="0"/>
        </a:p>
      </dgm:t>
    </dgm:pt>
    <dgm:pt modelId="{F379415E-1B2A-4582-96CD-5632652B3395}" type="parTrans" cxnId="{2AF34872-027B-4011-8BB0-1283341D1BB6}">
      <dgm:prSet/>
      <dgm:spPr/>
      <dgm:t>
        <a:bodyPr/>
        <a:lstStyle/>
        <a:p>
          <a:endParaRPr lang="en-US"/>
        </a:p>
      </dgm:t>
    </dgm:pt>
    <dgm:pt modelId="{7C8FC812-E2A6-4302-9651-A839104958F2}" type="sibTrans" cxnId="{2AF34872-027B-4011-8BB0-1283341D1BB6}">
      <dgm:prSet/>
      <dgm:spPr/>
      <dgm:t>
        <a:bodyPr/>
        <a:lstStyle/>
        <a:p>
          <a:endParaRPr lang="en-US"/>
        </a:p>
      </dgm:t>
    </dgm:pt>
    <dgm:pt modelId="{5DB0E07F-3B9A-4A82-9648-F5CAEF7A6AF4}">
      <dgm:prSet phldrT="[Text]"/>
      <dgm:spPr>
        <a:solidFill>
          <a:srgbClr val="FFFF00">
            <a:alpha val="56000"/>
          </a:srgbClr>
        </a:solidFill>
      </dgm:spPr>
      <dgm:t>
        <a:bodyPr/>
        <a:lstStyle/>
        <a:p>
          <a:r>
            <a:rPr lang="vi-VN" dirty="0" smtClean="0"/>
            <a:t>Văn Hóa Đời Sống</a:t>
          </a:r>
          <a:endParaRPr lang="en-US" dirty="0"/>
        </a:p>
      </dgm:t>
    </dgm:pt>
    <dgm:pt modelId="{770B874C-1E32-4179-A590-8BD0C9174844}" type="parTrans" cxnId="{CCD404D0-B994-444B-A79B-93014C1A4183}">
      <dgm:prSet/>
      <dgm:spPr/>
      <dgm:t>
        <a:bodyPr/>
        <a:lstStyle/>
        <a:p>
          <a:endParaRPr lang="en-US"/>
        </a:p>
      </dgm:t>
    </dgm:pt>
    <dgm:pt modelId="{AFBF7673-8CAA-4BDF-BCF9-3C891A2B5477}" type="sibTrans" cxnId="{CCD404D0-B994-444B-A79B-93014C1A4183}">
      <dgm:prSet/>
      <dgm:spPr/>
      <dgm:t>
        <a:bodyPr/>
        <a:lstStyle/>
        <a:p>
          <a:endParaRPr lang="en-US"/>
        </a:p>
      </dgm:t>
    </dgm:pt>
    <dgm:pt modelId="{A2E6A497-F3F8-4630-A5F5-71FB2C9690CD}">
      <dgm:prSet phldrT="[Text]"/>
      <dgm:spPr>
        <a:solidFill>
          <a:schemeClr val="tx1">
            <a:lumMod val="25000"/>
            <a:lumOff val="75000"/>
            <a:alpha val="56000"/>
          </a:schemeClr>
        </a:solidFill>
      </dgm:spPr>
      <dgm:t>
        <a:bodyPr/>
        <a:lstStyle/>
        <a:p>
          <a:r>
            <a:rPr lang="vi-VN" dirty="0" smtClean="0"/>
            <a:t>Văn Hóa Giáo Dục</a:t>
          </a:r>
          <a:endParaRPr lang="en-US" dirty="0"/>
        </a:p>
      </dgm:t>
    </dgm:pt>
    <dgm:pt modelId="{F3DB6FFC-C358-46CA-AD68-359EB0200A98}" type="parTrans" cxnId="{987B7A60-A0D9-4867-9C98-FF582AE56B10}">
      <dgm:prSet/>
      <dgm:spPr/>
      <dgm:t>
        <a:bodyPr/>
        <a:lstStyle/>
        <a:p>
          <a:endParaRPr lang="en-US"/>
        </a:p>
      </dgm:t>
    </dgm:pt>
    <dgm:pt modelId="{B7D78B51-9974-4370-9CBB-C6A3C543C38E}" type="sibTrans" cxnId="{987B7A60-A0D9-4867-9C98-FF582AE56B10}">
      <dgm:prSet/>
      <dgm:spPr/>
      <dgm:t>
        <a:bodyPr/>
        <a:lstStyle/>
        <a:p>
          <a:endParaRPr lang="en-US"/>
        </a:p>
      </dgm:t>
    </dgm:pt>
    <dgm:pt modelId="{7784C17F-9501-4578-9B3A-9F0F38EA4307}" type="pres">
      <dgm:prSet presAssocID="{F2CEE791-D30D-4285-A018-7077C4527B23}" presName="compositeShape" presStyleCnt="0">
        <dgm:presLayoutVars>
          <dgm:chMax val="7"/>
          <dgm:dir/>
          <dgm:resizeHandles val="exact"/>
        </dgm:presLayoutVars>
      </dgm:prSet>
      <dgm:spPr/>
    </dgm:pt>
    <dgm:pt modelId="{E3710F78-C0A2-4DFC-A79E-29FFAE3A00EE}" type="pres">
      <dgm:prSet presAssocID="{F2CEE791-D30D-4285-A018-7077C4527B23}" presName="wedge1" presStyleLbl="node1" presStyleIdx="0" presStyleCnt="3" custLinFactNeighborX="-4894" custLinFactNeighborY="2762"/>
      <dgm:spPr/>
      <dgm:t>
        <a:bodyPr/>
        <a:lstStyle/>
        <a:p>
          <a:endParaRPr lang="en-US"/>
        </a:p>
      </dgm:t>
    </dgm:pt>
    <dgm:pt modelId="{8A99176F-D20E-4D23-A4C6-E31E9A7C6270}" type="pres">
      <dgm:prSet presAssocID="{F2CEE791-D30D-4285-A018-7077C4527B23}" presName="wedge1Tx" presStyleLbl="node1" presStyleIdx="0" presStyleCnt="3">
        <dgm:presLayoutVars>
          <dgm:chMax val="0"/>
          <dgm:chPref val="0"/>
          <dgm:bulletEnabled val="1"/>
        </dgm:presLayoutVars>
      </dgm:prSet>
      <dgm:spPr/>
      <dgm:t>
        <a:bodyPr/>
        <a:lstStyle/>
        <a:p>
          <a:endParaRPr lang="en-US"/>
        </a:p>
      </dgm:t>
    </dgm:pt>
    <dgm:pt modelId="{5DFE26BB-BA93-487C-A122-9EA4A8F6417F}" type="pres">
      <dgm:prSet presAssocID="{F2CEE791-D30D-4285-A018-7077C4527B23}" presName="wedge2" presStyleLbl="node1" presStyleIdx="1" presStyleCnt="3"/>
      <dgm:spPr/>
      <dgm:t>
        <a:bodyPr/>
        <a:lstStyle/>
        <a:p>
          <a:endParaRPr lang="en-US"/>
        </a:p>
      </dgm:t>
    </dgm:pt>
    <dgm:pt modelId="{642B1291-4E8C-45A3-9CBF-2111DFE179C3}" type="pres">
      <dgm:prSet presAssocID="{F2CEE791-D30D-4285-A018-7077C4527B23}" presName="wedge2Tx" presStyleLbl="node1" presStyleIdx="1" presStyleCnt="3">
        <dgm:presLayoutVars>
          <dgm:chMax val="0"/>
          <dgm:chPref val="0"/>
          <dgm:bulletEnabled val="1"/>
        </dgm:presLayoutVars>
      </dgm:prSet>
      <dgm:spPr/>
      <dgm:t>
        <a:bodyPr/>
        <a:lstStyle/>
        <a:p>
          <a:endParaRPr lang="en-US"/>
        </a:p>
      </dgm:t>
    </dgm:pt>
    <dgm:pt modelId="{36EBB890-9CDA-4E2C-B55B-39A15A658624}" type="pres">
      <dgm:prSet presAssocID="{F2CEE791-D30D-4285-A018-7077C4527B23}" presName="wedge3" presStyleLbl="node1" presStyleIdx="2" presStyleCnt="3" custLinFactNeighborX="-214" custLinFactNeighborY="-213"/>
      <dgm:spPr/>
      <dgm:t>
        <a:bodyPr/>
        <a:lstStyle/>
        <a:p>
          <a:endParaRPr lang="en-US"/>
        </a:p>
      </dgm:t>
    </dgm:pt>
    <dgm:pt modelId="{FFAD257D-9C3A-49B5-8097-406B076E5F74}" type="pres">
      <dgm:prSet presAssocID="{F2CEE791-D30D-4285-A018-7077C4527B23}" presName="wedge3Tx" presStyleLbl="node1" presStyleIdx="2" presStyleCnt="3">
        <dgm:presLayoutVars>
          <dgm:chMax val="0"/>
          <dgm:chPref val="0"/>
          <dgm:bulletEnabled val="1"/>
        </dgm:presLayoutVars>
      </dgm:prSet>
      <dgm:spPr/>
      <dgm:t>
        <a:bodyPr/>
        <a:lstStyle/>
        <a:p>
          <a:endParaRPr lang="en-US"/>
        </a:p>
      </dgm:t>
    </dgm:pt>
  </dgm:ptLst>
  <dgm:cxnLst>
    <dgm:cxn modelId="{84E7CBC6-2A96-4713-887E-0945689B6E22}" type="presOf" srcId="{A2E6A497-F3F8-4630-A5F5-71FB2C9690CD}" destId="{FFAD257D-9C3A-49B5-8097-406B076E5F74}" srcOrd="1" destOrd="0" presId="urn:microsoft.com/office/officeart/2005/8/layout/chart3"/>
    <dgm:cxn modelId="{987B7A60-A0D9-4867-9C98-FF582AE56B10}" srcId="{F2CEE791-D30D-4285-A018-7077C4527B23}" destId="{A2E6A497-F3F8-4630-A5F5-71FB2C9690CD}" srcOrd="2" destOrd="0" parTransId="{F3DB6FFC-C358-46CA-AD68-359EB0200A98}" sibTransId="{B7D78B51-9974-4370-9CBB-C6A3C543C38E}"/>
    <dgm:cxn modelId="{5E12CAFD-BB30-41FF-AD62-CCA7655D2BC2}" type="presOf" srcId="{3C9F743A-7941-4341-9978-F64756C5AAE9}" destId="{8A99176F-D20E-4D23-A4C6-E31E9A7C6270}" srcOrd="1" destOrd="0" presId="urn:microsoft.com/office/officeart/2005/8/layout/chart3"/>
    <dgm:cxn modelId="{1902E2B7-F7D1-4F63-B1B6-A2252B652680}" type="presOf" srcId="{3C9F743A-7941-4341-9978-F64756C5AAE9}" destId="{E3710F78-C0A2-4DFC-A79E-29FFAE3A00EE}" srcOrd="0" destOrd="0" presId="urn:microsoft.com/office/officeart/2005/8/layout/chart3"/>
    <dgm:cxn modelId="{0BCA9B82-C073-422D-AF07-6B966AB6C98B}" type="presOf" srcId="{F2CEE791-D30D-4285-A018-7077C4527B23}" destId="{7784C17F-9501-4578-9B3A-9F0F38EA4307}" srcOrd="0" destOrd="0" presId="urn:microsoft.com/office/officeart/2005/8/layout/chart3"/>
    <dgm:cxn modelId="{FC6B4CC5-02EB-4A0A-8F91-4102BB63C82A}" type="presOf" srcId="{5DB0E07F-3B9A-4A82-9648-F5CAEF7A6AF4}" destId="{642B1291-4E8C-45A3-9CBF-2111DFE179C3}" srcOrd="1" destOrd="0" presId="urn:microsoft.com/office/officeart/2005/8/layout/chart3"/>
    <dgm:cxn modelId="{51527580-33B4-45CA-AC58-2653964BDC85}" type="presOf" srcId="{A2E6A497-F3F8-4630-A5F5-71FB2C9690CD}" destId="{36EBB890-9CDA-4E2C-B55B-39A15A658624}" srcOrd="0" destOrd="0" presId="urn:microsoft.com/office/officeart/2005/8/layout/chart3"/>
    <dgm:cxn modelId="{78632457-319E-415A-A4BD-FF68AB2AED9D}" type="presOf" srcId="{5DB0E07F-3B9A-4A82-9648-F5CAEF7A6AF4}" destId="{5DFE26BB-BA93-487C-A122-9EA4A8F6417F}" srcOrd="0" destOrd="0" presId="urn:microsoft.com/office/officeart/2005/8/layout/chart3"/>
    <dgm:cxn modelId="{CCD404D0-B994-444B-A79B-93014C1A4183}" srcId="{F2CEE791-D30D-4285-A018-7077C4527B23}" destId="{5DB0E07F-3B9A-4A82-9648-F5CAEF7A6AF4}" srcOrd="1" destOrd="0" parTransId="{770B874C-1E32-4179-A590-8BD0C9174844}" sibTransId="{AFBF7673-8CAA-4BDF-BCF9-3C891A2B5477}"/>
    <dgm:cxn modelId="{2AF34872-027B-4011-8BB0-1283341D1BB6}" srcId="{F2CEE791-D30D-4285-A018-7077C4527B23}" destId="{3C9F743A-7941-4341-9978-F64756C5AAE9}" srcOrd="0" destOrd="0" parTransId="{F379415E-1B2A-4582-96CD-5632652B3395}" sibTransId="{7C8FC812-E2A6-4302-9651-A839104958F2}"/>
    <dgm:cxn modelId="{EC945190-3233-4683-A466-573D2DDBF0A8}" type="presParOf" srcId="{7784C17F-9501-4578-9B3A-9F0F38EA4307}" destId="{E3710F78-C0A2-4DFC-A79E-29FFAE3A00EE}" srcOrd="0" destOrd="0" presId="urn:microsoft.com/office/officeart/2005/8/layout/chart3"/>
    <dgm:cxn modelId="{3165D304-CC68-45CA-B3BB-7F7149025CA1}" type="presParOf" srcId="{7784C17F-9501-4578-9B3A-9F0F38EA4307}" destId="{8A99176F-D20E-4D23-A4C6-E31E9A7C6270}" srcOrd="1" destOrd="0" presId="urn:microsoft.com/office/officeart/2005/8/layout/chart3"/>
    <dgm:cxn modelId="{E13ABE3B-36EF-43F0-887B-CA48410A479C}" type="presParOf" srcId="{7784C17F-9501-4578-9B3A-9F0F38EA4307}" destId="{5DFE26BB-BA93-487C-A122-9EA4A8F6417F}" srcOrd="2" destOrd="0" presId="urn:microsoft.com/office/officeart/2005/8/layout/chart3"/>
    <dgm:cxn modelId="{845C28A3-1FD4-449E-BCCF-277035262971}" type="presParOf" srcId="{7784C17F-9501-4578-9B3A-9F0F38EA4307}" destId="{642B1291-4E8C-45A3-9CBF-2111DFE179C3}" srcOrd="3" destOrd="0" presId="urn:microsoft.com/office/officeart/2005/8/layout/chart3"/>
    <dgm:cxn modelId="{D556412B-C210-41D9-918B-65CE07179957}" type="presParOf" srcId="{7784C17F-9501-4578-9B3A-9F0F38EA4307}" destId="{36EBB890-9CDA-4E2C-B55B-39A15A658624}" srcOrd="4" destOrd="0" presId="urn:microsoft.com/office/officeart/2005/8/layout/chart3"/>
    <dgm:cxn modelId="{5E4E40FA-DFC9-49CB-984F-D354F8607A65}" type="presParOf" srcId="{7784C17F-9501-4578-9B3A-9F0F38EA4307}" destId="{FFAD257D-9C3A-49B5-8097-406B076E5F74}" srcOrd="5" destOrd="0" presId="urn:microsoft.com/office/officeart/2005/8/layout/char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31863F-145F-498D-8BE6-95DA39BAFB7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CE28641-3515-47F8-A11C-811E00DCC2A8}">
      <dgm:prSet phldrT="[Text]" custT="1"/>
      <dgm:spPr/>
      <dgm:t>
        <a:bodyPr/>
        <a:lstStyle/>
        <a:p>
          <a:r>
            <a:rPr lang="vi-VN" sz="1800" dirty="0" smtClean="0"/>
            <a:t>Văn hóa giáo dục</a:t>
          </a:r>
          <a:endParaRPr lang="en-US" sz="1800" dirty="0"/>
        </a:p>
      </dgm:t>
    </dgm:pt>
    <dgm:pt modelId="{4C643D75-04DE-4825-AB2E-A93771BEF896}" type="parTrans" cxnId="{A9D1A488-49EB-4F84-8C90-6B0DFC5B6A61}">
      <dgm:prSet/>
      <dgm:spPr/>
      <dgm:t>
        <a:bodyPr/>
        <a:lstStyle/>
        <a:p>
          <a:endParaRPr lang="en-US"/>
        </a:p>
      </dgm:t>
    </dgm:pt>
    <dgm:pt modelId="{26F6F45D-421F-499A-AC41-AC451E7DD433}" type="sibTrans" cxnId="{A9D1A488-49EB-4F84-8C90-6B0DFC5B6A61}">
      <dgm:prSet/>
      <dgm:spPr/>
      <dgm:t>
        <a:bodyPr/>
        <a:lstStyle/>
        <a:p>
          <a:endParaRPr lang="en-US"/>
        </a:p>
      </dgm:t>
    </dgm:pt>
    <dgm:pt modelId="{1CF33166-6796-4F18-BEF4-6171CF202E9B}">
      <dgm:prSet phldrT="[Text]" custT="1"/>
      <dgm:spPr/>
      <dgm:t>
        <a:bodyPr/>
        <a:lstStyle/>
        <a:p>
          <a:r>
            <a:rPr lang="vi-VN" sz="1800" dirty="0" smtClean="0"/>
            <a:t>Mục tiêu</a:t>
          </a:r>
          <a:endParaRPr lang="en-US" sz="1800" dirty="0"/>
        </a:p>
      </dgm:t>
    </dgm:pt>
    <dgm:pt modelId="{80CA1BC7-3CE6-4158-8E3F-AF2C432406E9}" type="parTrans" cxnId="{A5E43838-C213-4AFA-9486-A239AB3FE618}">
      <dgm:prSet/>
      <dgm:spPr/>
      <dgm:t>
        <a:bodyPr/>
        <a:lstStyle/>
        <a:p>
          <a:endParaRPr lang="en-US"/>
        </a:p>
      </dgm:t>
    </dgm:pt>
    <dgm:pt modelId="{C29475D4-77DF-4223-9D27-B3A72FF0F39E}" type="sibTrans" cxnId="{A5E43838-C213-4AFA-9486-A239AB3FE618}">
      <dgm:prSet/>
      <dgm:spPr/>
      <dgm:t>
        <a:bodyPr/>
        <a:lstStyle/>
        <a:p>
          <a:endParaRPr lang="en-US"/>
        </a:p>
      </dgm:t>
    </dgm:pt>
    <dgm:pt modelId="{A0FF24CB-F86F-4F39-8393-571C842A70D7}">
      <dgm:prSet phldrT="[Text]" custT="1"/>
      <dgm:spPr/>
      <dgm:t>
        <a:bodyPr/>
        <a:lstStyle/>
        <a:p>
          <a:r>
            <a:rPr lang="vi-VN" sz="1800" dirty="0" smtClean="0"/>
            <a:t>Đội ngũ giáo viên</a:t>
          </a:r>
          <a:endParaRPr lang="en-US" sz="1800" dirty="0"/>
        </a:p>
      </dgm:t>
    </dgm:pt>
    <dgm:pt modelId="{2185CC6B-E410-4948-8FA0-A862F66BD139}" type="parTrans" cxnId="{18C7D74D-D7BC-4299-BF60-93F8F21FE22D}">
      <dgm:prSet/>
      <dgm:spPr/>
      <dgm:t>
        <a:bodyPr/>
        <a:lstStyle/>
        <a:p>
          <a:endParaRPr lang="en-US"/>
        </a:p>
      </dgm:t>
    </dgm:pt>
    <dgm:pt modelId="{A4A7012D-DA05-47DF-8022-4F6633C5E824}" type="sibTrans" cxnId="{18C7D74D-D7BC-4299-BF60-93F8F21FE22D}">
      <dgm:prSet/>
      <dgm:spPr/>
      <dgm:t>
        <a:bodyPr/>
        <a:lstStyle/>
        <a:p>
          <a:endParaRPr lang="en-US"/>
        </a:p>
      </dgm:t>
    </dgm:pt>
    <dgm:pt modelId="{E5CEA629-C52D-48F6-98B3-4E46E43A9F62}">
      <dgm:prSet custT="1"/>
      <dgm:spPr/>
      <dgm:t>
        <a:bodyPr/>
        <a:lstStyle/>
        <a:p>
          <a:pPr algn="ctr"/>
          <a:r>
            <a:rPr lang="vi-VN" sz="1600" dirty="0" smtClean="0"/>
            <a:t>Phương pháp dạy và học </a:t>
          </a:r>
          <a:endParaRPr lang="en-US" sz="1600" dirty="0"/>
        </a:p>
      </dgm:t>
    </dgm:pt>
    <dgm:pt modelId="{5FCF5220-6A1C-4076-89F0-750BD96CBAF7}" type="parTrans" cxnId="{5ADE45E9-434C-49CE-BA39-F39F91165EDD}">
      <dgm:prSet/>
      <dgm:spPr/>
      <dgm:t>
        <a:bodyPr/>
        <a:lstStyle/>
        <a:p>
          <a:endParaRPr lang="en-US"/>
        </a:p>
      </dgm:t>
    </dgm:pt>
    <dgm:pt modelId="{DD6E9A0E-1F50-45A4-9EA5-99FB3C40038D}" type="sibTrans" cxnId="{5ADE45E9-434C-49CE-BA39-F39F91165EDD}">
      <dgm:prSet/>
      <dgm:spPr/>
      <dgm:t>
        <a:bodyPr/>
        <a:lstStyle/>
        <a:p>
          <a:endParaRPr lang="en-US"/>
        </a:p>
      </dgm:t>
    </dgm:pt>
    <dgm:pt modelId="{37618960-DE41-4E1B-8263-4FE744854281}">
      <dgm:prSet custT="1"/>
      <dgm:spPr/>
      <dgm:t>
        <a:bodyPr/>
        <a:lstStyle/>
        <a:p>
          <a:r>
            <a:rPr lang="vi-VN" sz="1800" dirty="0" smtClean="0"/>
            <a:t>Nội dung giáo dục</a:t>
          </a:r>
          <a:endParaRPr lang="en-US" sz="1800" dirty="0"/>
        </a:p>
      </dgm:t>
    </dgm:pt>
    <dgm:pt modelId="{D02DB72E-A17D-4568-9B18-775BB3589BA9}" type="parTrans" cxnId="{D90302DC-D9CD-42D6-9DCC-8EF0C4FF3BB5}">
      <dgm:prSet/>
      <dgm:spPr/>
      <dgm:t>
        <a:bodyPr/>
        <a:lstStyle/>
        <a:p>
          <a:endParaRPr lang="en-US"/>
        </a:p>
      </dgm:t>
    </dgm:pt>
    <dgm:pt modelId="{52FFDEFF-86D8-459C-ADB4-A73F42B9583D}" type="sibTrans" cxnId="{D90302DC-D9CD-42D6-9DCC-8EF0C4FF3BB5}">
      <dgm:prSet/>
      <dgm:spPr/>
      <dgm:t>
        <a:bodyPr/>
        <a:lstStyle/>
        <a:p>
          <a:endParaRPr lang="en-US"/>
        </a:p>
      </dgm:t>
    </dgm:pt>
    <dgm:pt modelId="{ADEF26BE-1BE3-4532-A825-7F4461B77FE2}" type="pres">
      <dgm:prSet presAssocID="{CA31863F-145F-498D-8BE6-95DA39BAFB7A}" presName="hierChild1" presStyleCnt="0">
        <dgm:presLayoutVars>
          <dgm:chPref val="1"/>
          <dgm:dir/>
          <dgm:animOne val="branch"/>
          <dgm:animLvl val="lvl"/>
          <dgm:resizeHandles/>
        </dgm:presLayoutVars>
      </dgm:prSet>
      <dgm:spPr/>
      <dgm:t>
        <a:bodyPr/>
        <a:lstStyle/>
        <a:p>
          <a:endParaRPr lang="en-US"/>
        </a:p>
      </dgm:t>
    </dgm:pt>
    <dgm:pt modelId="{34E91B7E-CC02-4328-AAC8-5ABD6D444D12}" type="pres">
      <dgm:prSet presAssocID="{0CE28641-3515-47F8-A11C-811E00DCC2A8}" presName="hierRoot1" presStyleCnt="0"/>
      <dgm:spPr/>
    </dgm:pt>
    <dgm:pt modelId="{1B24566F-B490-418A-A79E-B2AA282E1D14}" type="pres">
      <dgm:prSet presAssocID="{0CE28641-3515-47F8-A11C-811E00DCC2A8}" presName="composite" presStyleCnt="0"/>
      <dgm:spPr/>
    </dgm:pt>
    <dgm:pt modelId="{223FE796-8985-427E-B235-E6830D4E4DFE}" type="pres">
      <dgm:prSet presAssocID="{0CE28641-3515-47F8-A11C-811E00DCC2A8}" presName="background" presStyleLbl="node0" presStyleIdx="0" presStyleCnt="1"/>
      <dgm:spPr>
        <a:solidFill>
          <a:schemeClr val="accent1"/>
        </a:solidFill>
      </dgm:spPr>
    </dgm:pt>
    <dgm:pt modelId="{FF2FC8C2-D280-40C4-A797-73CDD6269866}" type="pres">
      <dgm:prSet presAssocID="{0CE28641-3515-47F8-A11C-811E00DCC2A8}" presName="text" presStyleLbl="fgAcc0" presStyleIdx="0" presStyleCnt="1" custLinFactNeighborX="-3977" custLinFactNeighborY="20144">
        <dgm:presLayoutVars>
          <dgm:chPref val="3"/>
        </dgm:presLayoutVars>
      </dgm:prSet>
      <dgm:spPr/>
      <dgm:t>
        <a:bodyPr/>
        <a:lstStyle/>
        <a:p>
          <a:endParaRPr lang="en-US"/>
        </a:p>
      </dgm:t>
    </dgm:pt>
    <dgm:pt modelId="{42544CD9-45D4-4698-9C26-73FD69CCCD17}" type="pres">
      <dgm:prSet presAssocID="{0CE28641-3515-47F8-A11C-811E00DCC2A8}" presName="hierChild2" presStyleCnt="0"/>
      <dgm:spPr/>
    </dgm:pt>
    <dgm:pt modelId="{72235604-14AA-4298-BB0D-84E2DA6F90CD}" type="pres">
      <dgm:prSet presAssocID="{80CA1BC7-3CE6-4158-8E3F-AF2C432406E9}" presName="Name10" presStyleLbl="parChTrans1D2" presStyleIdx="0" presStyleCnt="4"/>
      <dgm:spPr/>
      <dgm:t>
        <a:bodyPr/>
        <a:lstStyle/>
        <a:p>
          <a:endParaRPr lang="en-US"/>
        </a:p>
      </dgm:t>
    </dgm:pt>
    <dgm:pt modelId="{83ADB43A-5C58-4047-8B6E-A8AC08F974ED}" type="pres">
      <dgm:prSet presAssocID="{1CF33166-6796-4F18-BEF4-6171CF202E9B}" presName="hierRoot2" presStyleCnt="0"/>
      <dgm:spPr/>
    </dgm:pt>
    <dgm:pt modelId="{ED60E26B-6F78-4890-B166-4A82DC098557}" type="pres">
      <dgm:prSet presAssocID="{1CF33166-6796-4F18-BEF4-6171CF202E9B}" presName="composite2" presStyleCnt="0"/>
      <dgm:spPr/>
    </dgm:pt>
    <dgm:pt modelId="{6C7E4069-20CF-4470-89BA-87F12AD843DD}" type="pres">
      <dgm:prSet presAssocID="{1CF33166-6796-4F18-BEF4-6171CF202E9B}" presName="background2" presStyleLbl="node2" presStyleIdx="0" presStyleCnt="4"/>
      <dgm:spPr>
        <a:solidFill>
          <a:schemeClr val="accent6"/>
        </a:solidFill>
      </dgm:spPr>
    </dgm:pt>
    <dgm:pt modelId="{E569E74F-B810-456C-8C78-34C3101545BB}" type="pres">
      <dgm:prSet presAssocID="{1CF33166-6796-4F18-BEF4-6171CF202E9B}" presName="text2" presStyleLbl="fgAcc2" presStyleIdx="0" presStyleCnt="4" custLinFactNeighborX="-15977" custLinFactNeighborY="53545">
        <dgm:presLayoutVars>
          <dgm:chPref val="3"/>
        </dgm:presLayoutVars>
      </dgm:prSet>
      <dgm:spPr/>
      <dgm:t>
        <a:bodyPr/>
        <a:lstStyle/>
        <a:p>
          <a:endParaRPr lang="en-US"/>
        </a:p>
      </dgm:t>
    </dgm:pt>
    <dgm:pt modelId="{1F072229-997E-4CB9-AAE5-313149331574}" type="pres">
      <dgm:prSet presAssocID="{1CF33166-6796-4F18-BEF4-6171CF202E9B}" presName="hierChild3" presStyleCnt="0"/>
      <dgm:spPr/>
    </dgm:pt>
    <dgm:pt modelId="{E99A8F10-1B2D-4C0C-9392-B7862118110B}" type="pres">
      <dgm:prSet presAssocID="{D02DB72E-A17D-4568-9B18-775BB3589BA9}" presName="Name10" presStyleLbl="parChTrans1D2" presStyleIdx="1" presStyleCnt="4"/>
      <dgm:spPr/>
      <dgm:t>
        <a:bodyPr/>
        <a:lstStyle/>
        <a:p>
          <a:endParaRPr lang="en-US"/>
        </a:p>
      </dgm:t>
    </dgm:pt>
    <dgm:pt modelId="{3422F7C6-3691-4D22-8AA5-1B6890DB0A83}" type="pres">
      <dgm:prSet presAssocID="{37618960-DE41-4E1B-8263-4FE744854281}" presName="hierRoot2" presStyleCnt="0"/>
      <dgm:spPr/>
    </dgm:pt>
    <dgm:pt modelId="{4FDF017F-C34F-4788-9576-4AC6B81E684F}" type="pres">
      <dgm:prSet presAssocID="{37618960-DE41-4E1B-8263-4FE744854281}" presName="composite2" presStyleCnt="0"/>
      <dgm:spPr/>
    </dgm:pt>
    <dgm:pt modelId="{B9F0DF99-BB92-4C78-932C-372BC89499E2}" type="pres">
      <dgm:prSet presAssocID="{37618960-DE41-4E1B-8263-4FE744854281}" presName="background2" presStyleLbl="node2" presStyleIdx="1" presStyleCnt="4"/>
      <dgm:spPr>
        <a:solidFill>
          <a:srgbClr val="0070C0"/>
        </a:solidFill>
      </dgm:spPr>
    </dgm:pt>
    <dgm:pt modelId="{6A8BA251-B832-40A5-9D46-17FC1D571E24}" type="pres">
      <dgm:prSet presAssocID="{37618960-DE41-4E1B-8263-4FE744854281}" presName="text2" presStyleLbl="fgAcc2" presStyleIdx="1" presStyleCnt="4" custLinFactNeighborX="-6015" custLinFactNeighborY="52960">
        <dgm:presLayoutVars>
          <dgm:chPref val="3"/>
        </dgm:presLayoutVars>
      </dgm:prSet>
      <dgm:spPr/>
      <dgm:t>
        <a:bodyPr/>
        <a:lstStyle/>
        <a:p>
          <a:endParaRPr lang="en-US"/>
        </a:p>
      </dgm:t>
    </dgm:pt>
    <dgm:pt modelId="{B275ACD7-401A-4A67-AFDD-33FD9B5ADF99}" type="pres">
      <dgm:prSet presAssocID="{37618960-DE41-4E1B-8263-4FE744854281}" presName="hierChild3" presStyleCnt="0"/>
      <dgm:spPr/>
    </dgm:pt>
    <dgm:pt modelId="{DC688266-7FAB-446F-BC73-2B5179475712}" type="pres">
      <dgm:prSet presAssocID="{5FCF5220-6A1C-4076-89F0-750BD96CBAF7}" presName="Name10" presStyleLbl="parChTrans1D2" presStyleIdx="2" presStyleCnt="4"/>
      <dgm:spPr/>
      <dgm:t>
        <a:bodyPr/>
        <a:lstStyle/>
        <a:p>
          <a:endParaRPr lang="en-US"/>
        </a:p>
      </dgm:t>
    </dgm:pt>
    <dgm:pt modelId="{87792FB5-6C35-4150-BAE4-96A4ADDCB539}" type="pres">
      <dgm:prSet presAssocID="{E5CEA629-C52D-48F6-98B3-4E46E43A9F62}" presName="hierRoot2" presStyleCnt="0"/>
      <dgm:spPr/>
    </dgm:pt>
    <dgm:pt modelId="{F0D1A0D7-A083-4488-A9D0-6232A625AB03}" type="pres">
      <dgm:prSet presAssocID="{E5CEA629-C52D-48F6-98B3-4E46E43A9F62}" presName="composite2" presStyleCnt="0"/>
      <dgm:spPr/>
    </dgm:pt>
    <dgm:pt modelId="{ADB24966-DB5A-4FBF-BF7D-A9024B93E6F0}" type="pres">
      <dgm:prSet presAssocID="{E5CEA629-C52D-48F6-98B3-4E46E43A9F62}" presName="background2" presStyleLbl="node2" presStyleIdx="2" presStyleCnt="4"/>
      <dgm:spPr>
        <a:solidFill>
          <a:srgbClr val="00B050"/>
        </a:solidFill>
      </dgm:spPr>
    </dgm:pt>
    <dgm:pt modelId="{75795125-F00A-43C1-9342-CA15DE957C6F}" type="pres">
      <dgm:prSet presAssocID="{E5CEA629-C52D-48F6-98B3-4E46E43A9F62}" presName="text2" presStyleLbl="fgAcc2" presStyleIdx="2" presStyleCnt="4" custScaleX="110453" custLinFactNeighborX="2872" custLinFactNeighborY="53723">
        <dgm:presLayoutVars>
          <dgm:chPref val="3"/>
        </dgm:presLayoutVars>
      </dgm:prSet>
      <dgm:spPr/>
      <dgm:t>
        <a:bodyPr/>
        <a:lstStyle/>
        <a:p>
          <a:endParaRPr lang="en-US"/>
        </a:p>
      </dgm:t>
    </dgm:pt>
    <dgm:pt modelId="{A7E8AEAB-2063-44DA-90B9-22064165D006}" type="pres">
      <dgm:prSet presAssocID="{E5CEA629-C52D-48F6-98B3-4E46E43A9F62}" presName="hierChild3" presStyleCnt="0"/>
      <dgm:spPr/>
    </dgm:pt>
    <dgm:pt modelId="{1C8011AF-9373-4402-996C-3C6D8D00FA12}" type="pres">
      <dgm:prSet presAssocID="{2185CC6B-E410-4948-8FA0-A862F66BD139}" presName="Name10" presStyleLbl="parChTrans1D2" presStyleIdx="3" presStyleCnt="4"/>
      <dgm:spPr/>
      <dgm:t>
        <a:bodyPr/>
        <a:lstStyle/>
        <a:p>
          <a:endParaRPr lang="en-US"/>
        </a:p>
      </dgm:t>
    </dgm:pt>
    <dgm:pt modelId="{EECEA643-B482-4A6F-AC93-1809B915C179}" type="pres">
      <dgm:prSet presAssocID="{A0FF24CB-F86F-4F39-8393-571C842A70D7}" presName="hierRoot2" presStyleCnt="0"/>
      <dgm:spPr/>
    </dgm:pt>
    <dgm:pt modelId="{2B6C5FD9-F6B1-4279-A8ED-81CCDA65EB4F}" type="pres">
      <dgm:prSet presAssocID="{A0FF24CB-F86F-4F39-8393-571C842A70D7}" presName="composite2" presStyleCnt="0"/>
      <dgm:spPr/>
    </dgm:pt>
    <dgm:pt modelId="{FE51C388-34F7-464E-B53F-56908C591C29}" type="pres">
      <dgm:prSet presAssocID="{A0FF24CB-F86F-4F39-8393-571C842A70D7}" presName="background2" presStyleLbl="node2" presStyleIdx="3" presStyleCnt="4"/>
      <dgm:spPr>
        <a:solidFill>
          <a:schemeClr val="tx1"/>
        </a:solidFill>
      </dgm:spPr>
    </dgm:pt>
    <dgm:pt modelId="{987C70E4-D40B-44D4-9D8C-1F3417AF12BB}" type="pres">
      <dgm:prSet presAssocID="{A0FF24CB-F86F-4F39-8393-571C842A70D7}" presName="text2" presStyleLbl="fgAcc2" presStyleIdx="3" presStyleCnt="4" custLinFactNeighborX="645" custLinFactNeighborY="53085">
        <dgm:presLayoutVars>
          <dgm:chPref val="3"/>
        </dgm:presLayoutVars>
      </dgm:prSet>
      <dgm:spPr/>
      <dgm:t>
        <a:bodyPr/>
        <a:lstStyle/>
        <a:p>
          <a:endParaRPr lang="en-US"/>
        </a:p>
      </dgm:t>
    </dgm:pt>
    <dgm:pt modelId="{C95703A0-B574-4B95-B054-1D7E9717F6D4}" type="pres">
      <dgm:prSet presAssocID="{A0FF24CB-F86F-4F39-8393-571C842A70D7}" presName="hierChild3" presStyleCnt="0"/>
      <dgm:spPr/>
    </dgm:pt>
  </dgm:ptLst>
  <dgm:cxnLst>
    <dgm:cxn modelId="{A5E43838-C213-4AFA-9486-A239AB3FE618}" srcId="{0CE28641-3515-47F8-A11C-811E00DCC2A8}" destId="{1CF33166-6796-4F18-BEF4-6171CF202E9B}" srcOrd="0" destOrd="0" parTransId="{80CA1BC7-3CE6-4158-8E3F-AF2C432406E9}" sibTransId="{C29475D4-77DF-4223-9D27-B3A72FF0F39E}"/>
    <dgm:cxn modelId="{A9D1A488-49EB-4F84-8C90-6B0DFC5B6A61}" srcId="{CA31863F-145F-498D-8BE6-95DA39BAFB7A}" destId="{0CE28641-3515-47F8-A11C-811E00DCC2A8}" srcOrd="0" destOrd="0" parTransId="{4C643D75-04DE-4825-AB2E-A93771BEF896}" sibTransId="{26F6F45D-421F-499A-AC41-AC451E7DD433}"/>
    <dgm:cxn modelId="{D853B2F0-5B79-4882-A9A9-5293F62F8E0D}" type="presOf" srcId="{0CE28641-3515-47F8-A11C-811E00DCC2A8}" destId="{FF2FC8C2-D280-40C4-A797-73CDD6269866}" srcOrd="0" destOrd="0" presId="urn:microsoft.com/office/officeart/2005/8/layout/hierarchy1"/>
    <dgm:cxn modelId="{18C7D74D-D7BC-4299-BF60-93F8F21FE22D}" srcId="{0CE28641-3515-47F8-A11C-811E00DCC2A8}" destId="{A0FF24CB-F86F-4F39-8393-571C842A70D7}" srcOrd="3" destOrd="0" parTransId="{2185CC6B-E410-4948-8FA0-A862F66BD139}" sibTransId="{A4A7012D-DA05-47DF-8022-4F6633C5E824}"/>
    <dgm:cxn modelId="{3FBF53BD-D29B-4D4B-810D-4DB0E833456B}" type="presOf" srcId="{80CA1BC7-3CE6-4158-8E3F-AF2C432406E9}" destId="{72235604-14AA-4298-BB0D-84E2DA6F90CD}" srcOrd="0" destOrd="0" presId="urn:microsoft.com/office/officeart/2005/8/layout/hierarchy1"/>
    <dgm:cxn modelId="{AE9CDA3B-20E4-4087-BD03-E1F7093F1D09}" type="presOf" srcId="{A0FF24CB-F86F-4F39-8393-571C842A70D7}" destId="{987C70E4-D40B-44D4-9D8C-1F3417AF12BB}" srcOrd="0" destOrd="0" presId="urn:microsoft.com/office/officeart/2005/8/layout/hierarchy1"/>
    <dgm:cxn modelId="{6F47AC7F-ED21-4F8E-95CD-1192AB0316E2}" type="presOf" srcId="{1CF33166-6796-4F18-BEF4-6171CF202E9B}" destId="{E569E74F-B810-456C-8C78-34C3101545BB}" srcOrd="0" destOrd="0" presId="urn:microsoft.com/office/officeart/2005/8/layout/hierarchy1"/>
    <dgm:cxn modelId="{BFC9A12D-089F-4E4B-AFB4-D233607EF1E3}" type="presOf" srcId="{CA31863F-145F-498D-8BE6-95DA39BAFB7A}" destId="{ADEF26BE-1BE3-4532-A825-7F4461B77FE2}" srcOrd="0" destOrd="0" presId="urn:microsoft.com/office/officeart/2005/8/layout/hierarchy1"/>
    <dgm:cxn modelId="{D90302DC-D9CD-42D6-9DCC-8EF0C4FF3BB5}" srcId="{0CE28641-3515-47F8-A11C-811E00DCC2A8}" destId="{37618960-DE41-4E1B-8263-4FE744854281}" srcOrd="1" destOrd="0" parTransId="{D02DB72E-A17D-4568-9B18-775BB3589BA9}" sibTransId="{52FFDEFF-86D8-459C-ADB4-A73F42B9583D}"/>
    <dgm:cxn modelId="{6D0B5EA8-F4F4-4B9F-A509-2EDA0241B18C}" type="presOf" srcId="{2185CC6B-E410-4948-8FA0-A862F66BD139}" destId="{1C8011AF-9373-4402-996C-3C6D8D00FA12}" srcOrd="0" destOrd="0" presId="urn:microsoft.com/office/officeart/2005/8/layout/hierarchy1"/>
    <dgm:cxn modelId="{4808E164-0EAD-4435-A5DB-A28CDDE5711C}" type="presOf" srcId="{E5CEA629-C52D-48F6-98B3-4E46E43A9F62}" destId="{75795125-F00A-43C1-9342-CA15DE957C6F}" srcOrd="0" destOrd="0" presId="urn:microsoft.com/office/officeart/2005/8/layout/hierarchy1"/>
    <dgm:cxn modelId="{58E6B7F5-1577-40A6-9008-87B8E9F0A3A5}" type="presOf" srcId="{37618960-DE41-4E1B-8263-4FE744854281}" destId="{6A8BA251-B832-40A5-9D46-17FC1D571E24}" srcOrd="0" destOrd="0" presId="urn:microsoft.com/office/officeart/2005/8/layout/hierarchy1"/>
    <dgm:cxn modelId="{DCFF5352-D88B-4B32-98A1-50993C421CFC}" type="presOf" srcId="{5FCF5220-6A1C-4076-89F0-750BD96CBAF7}" destId="{DC688266-7FAB-446F-BC73-2B5179475712}" srcOrd="0" destOrd="0" presId="urn:microsoft.com/office/officeart/2005/8/layout/hierarchy1"/>
    <dgm:cxn modelId="{5ADE45E9-434C-49CE-BA39-F39F91165EDD}" srcId="{0CE28641-3515-47F8-A11C-811E00DCC2A8}" destId="{E5CEA629-C52D-48F6-98B3-4E46E43A9F62}" srcOrd="2" destOrd="0" parTransId="{5FCF5220-6A1C-4076-89F0-750BD96CBAF7}" sibTransId="{DD6E9A0E-1F50-45A4-9EA5-99FB3C40038D}"/>
    <dgm:cxn modelId="{30621B14-6FD9-4979-BF5D-E51CAFFF6F8B}" type="presOf" srcId="{D02DB72E-A17D-4568-9B18-775BB3589BA9}" destId="{E99A8F10-1B2D-4C0C-9392-B7862118110B}" srcOrd="0" destOrd="0" presId="urn:microsoft.com/office/officeart/2005/8/layout/hierarchy1"/>
    <dgm:cxn modelId="{9F42BCA3-D490-4217-893B-6F2E482E0CBE}" type="presParOf" srcId="{ADEF26BE-1BE3-4532-A825-7F4461B77FE2}" destId="{34E91B7E-CC02-4328-AAC8-5ABD6D444D12}" srcOrd="0" destOrd="0" presId="urn:microsoft.com/office/officeart/2005/8/layout/hierarchy1"/>
    <dgm:cxn modelId="{55A19945-0232-4917-B774-4C03B9613ED2}" type="presParOf" srcId="{34E91B7E-CC02-4328-AAC8-5ABD6D444D12}" destId="{1B24566F-B490-418A-A79E-B2AA282E1D14}" srcOrd="0" destOrd="0" presId="urn:microsoft.com/office/officeart/2005/8/layout/hierarchy1"/>
    <dgm:cxn modelId="{64B8BFD6-DDD7-4A02-8FEA-254C0FC1BA04}" type="presParOf" srcId="{1B24566F-B490-418A-A79E-B2AA282E1D14}" destId="{223FE796-8985-427E-B235-E6830D4E4DFE}" srcOrd="0" destOrd="0" presId="urn:microsoft.com/office/officeart/2005/8/layout/hierarchy1"/>
    <dgm:cxn modelId="{C3B18843-65A3-4F2C-BD7D-D9D60C3341BF}" type="presParOf" srcId="{1B24566F-B490-418A-A79E-B2AA282E1D14}" destId="{FF2FC8C2-D280-40C4-A797-73CDD6269866}" srcOrd="1" destOrd="0" presId="urn:microsoft.com/office/officeart/2005/8/layout/hierarchy1"/>
    <dgm:cxn modelId="{E2BF1E4E-0896-4E0D-8613-7B5A5163F4A1}" type="presParOf" srcId="{34E91B7E-CC02-4328-AAC8-5ABD6D444D12}" destId="{42544CD9-45D4-4698-9C26-73FD69CCCD17}" srcOrd="1" destOrd="0" presId="urn:microsoft.com/office/officeart/2005/8/layout/hierarchy1"/>
    <dgm:cxn modelId="{540C3A15-0CFD-47A1-A3EE-72717C2D8DE2}" type="presParOf" srcId="{42544CD9-45D4-4698-9C26-73FD69CCCD17}" destId="{72235604-14AA-4298-BB0D-84E2DA6F90CD}" srcOrd="0" destOrd="0" presId="urn:microsoft.com/office/officeart/2005/8/layout/hierarchy1"/>
    <dgm:cxn modelId="{978FAB67-ABB5-4F96-A411-9E36565A6DC3}" type="presParOf" srcId="{42544CD9-45D4-4698-9C26-73FD69CCCD17}" destId="{83ADB43A-5C58-4047-8B6E-A8AC08F974ED}" srcOrd="1" destOrd="0" presId="urn:microsoft.com/office/officeart/2005/8/layout/hierarchy1"/>
    <dgm:cxn modelId="{7B3B8A14-47C2-4C2D-BC31-BF501AD62BE7}" type="presParOf" srcId="{83ADB43A-5C58-4047-8B6E-A8AC08F974ED}" destId="{ED60E26B-6F78-4890-B166-4A82DC098557}" srcOrd="0" destOrd="0" presId="urn:microsoft.com/office/officeart/2005/8/layout/hierarchy1"/>
    <dgm:cxn modelId="{985212DD-9B56-4CFC-B2A8-2EB3FBA1CEAE}" type="presParOf" srcId="{ED60E26B-6F78-4890-B166-4A82DC098557}" destId="{6C7E4069-20CF-4470-89BA-87F12AD843DD}" srcOrd="0" destOrd="0" presId="urn:microsoft.com/office/officeart/2005/8/layout/hierarchy1"/>
    <dgm:cxn modelId="{632013B8-BE5D-420F-9EBF-BC98795B5F0B}" type="presParOf" srcId="{ED60E26B-6F78-4890-B166-4A82DC098557}" destId="{E569E74F-B810-456C-8C78-34C3101545BB}" srcOrd="1" destOrd="0" presId="urn:microsoft.com/office/officeart/2005/8/layout/hierarchy1"/>
    <dgm:cxn modelId="{91EB0CE5-0ED8-4D6B-8338-3DBC0F548D51}" type="presParOf" srcId="{83ADB43A-5C58-4047-8B6E-A8AC08F974ED}" destId="{1F072229-997E-4CB9-AAE5-313149331574}" srcOrd="1" destOrd="0" presId="urn:microsoft.com/office/officeart/2005/8/layout/hierarchy1"/>
    <dgm:cxn modelId="{F741B013-3016-4498-8494-74A56A4D0BB8}" type="presParOf" srcId="{42544CD9-45D4-4698-9C26-73FD69CCCD17}" destId="{E99A8F10-1B2D-4C0C-9392-B7862118110B}" srcOrd="2" destOrd="0" presId="urn:microsoft.com/office/officeart/2005/8/layout/hierarchy1"/>
    <dgm:cxn modelId="{AE37ACD8-44DB-46F4-BF0C-718F058C0174}" type="presParOf" srcId="{42544CD9-45D4-4698-9C26-73FD69CCCD17}" destId="{3422F7C6-3691-4D22-8AA5-1B6890DB0A83}" srcOrd="3" destOrd="0" presId="urn:microsoft.com/office/officeart/2005/8/layout/hierarchy1"/>
    <dgm:cxn modelId="{3AD275EC-565E-47AB-A3CA-8586FA32166A}" type="presParOf" srcId="{3422F7C6-3691-4D22-8AA5-1B6890DB0A83}" destId="{4FDF017F-C34F-4788-9576-4AC6B81E684F}" srcOrd="0" destOrd="0" presId="urn:microsoft.com/office/officeart/2005/8/layout/hierarchy1"/>
    <dgm:cxn modelId="{C68EA31D-0911-449A-A207-17A2E80C5387}" type="presParOf" srcId="{4FDF017F-C34F-4788-9576-4AC6B81E684F}" destId="{B9F0DF99-BB92-4C78-932C-372BC89499E2}" srcOrd="0" destOrd="0" presId="urn:microsoft.com/office/officeart/2005/8/layout/hierarchy1"/>
    <dgm:cxn modelId="{29CE0E94-16D1-41E6-B92A-8B62799DFE17}" type="presParOf" srcId="{4FDF017F-C34F-4788-9576-4AC6B81E684F}" destId="{6A8BA251-B832-40A5-9D46-17FC1D571E24}" srcOrd="1" destOrd="0" presId="urn:microsoft.com/office/officeart/2005/8/layout/hierarchy1"/>
    <dgm:cxn modelId="{11A70E22-7BF9-4274-AB4B-7AD1B303E505}" type="presParOf" srcId="{3422F7C6-3691-4D22-8AA5-1B6890DB0A83}" destId="{B275ACD7-401A-4A67-AFDD-33FD9B5ADF99}" srcOrd="1" destOrd="0" presId="urn:microsoft.com/office/officeart/2005/8/layout/hierarchy1"/>
    <dgm:cxn modelId="{5941FEA4-53F3-4B99-BE54-73A25C5271C0}" type="presParOf" srcId="{42544CD9-45D4-4698-9C26-73FD69CCCD17}" destId="{DC688266-7FAB-446F-BC73-2B5179475712}" srcOrd="4" destOrd="0" presId="urn:microsoft.com/office/officeart/2005/8/layout/hierarchy1"/>
    <dgm:cxn modelId="{F35BF12C-C341-4B53-8B3D-935ED11D84B3}" type="presParOf" srcId="{42544CD9-45D4-4698-9C26-73FD69CCCD17}" destId="{87792FB5-6C35-4150-BAE4-96A4ADDCB539}" srcOrd="5" destOrd="0" presId="urn:microsoft.com/office/officeart/2005/8/layout/hierarchy1"/>
    <dgm:cxn modelId="{62EBFEAB-DC83-407A-A4FF-2C5BE3AA817C}" type="presParOf" srcId="{87792FB5-6C35-4150-BAE4-96A4ADDCB539}" destId="{F0D1A0D7-A083-4488-A9D0-6232A625AB03}" srcOrd="0" destOrd="0" presId="urn:microsoft.com/office/officeart/2005/8/layout/hierarchy1"/>
    <dgm:cxn modelId="{049664C2-26FA-4D40-B66C-8A2FC6BB979D}" type="presParOf" srcId="{F0D1A0D7-A083-4488-A9D0-6232A625AB03}" destId="{ADB24966-DB5A-4FBF-BF7D-A9024B93E6F0}" srcOrd="0" destOrd="0" presId="urn:microsoft.com/office/officeart/2005/8/layout/hierarchy1"/>
    <dgm:cxn modelId="{0A6B0D76-260A-4956-9F0E-DA69913887BE}" type="presParOf" srcId="{F0D1A0D7-A083-4488-A9D0-6232A625AB03}" destId="{75795125-F00A-43C1-9342-CA15DE957C6F}" srcOrd="1" destOrd="0" presId="urn:microsoft.com/office/officeart/2005/8/layout/hierarchy1"/>
    <dgm:cxn modelId="{BC6DCF34-1AF1-4AC2-B6EA-387F7B77869F}" type="presParOf" srcId="{87792FB5-6C35-4150-BAE4-96A4ADDCB539}" destId="{A7E8AEAB-2063-44DA-90B9-22064165D006}" srcOrd="1" destOrd="0" presId="urn:microsoft.com/office/officeart/2005/8/layout/hierarchy1"/>
    <dgm:cxn modelId="{246EF02B-70F7-4DCE-9434-11EF43644290}" type="presParOf" srcId="{42544CD9-45D4-4698-9C26-73FD69CCCD17}" destId="{1C8011AF-9373-4402-996C-3C6D8D00FA12}" srcOrd="6" destOrd="0" presId="urn:microsoft.com/office/officeart/2005/8/layout/hierarchy1"/>
    <dgm:cxn modelId="{92B62038-37F9-4F2E-8014-49FBB06769CA}" type="presParOf" srcId="{42544CD9-45D4-4698-9C26-73FD69CCCD17}" destId="{EECEA643-B482-4A6F-AC93-1809B915C179}" srcOrd="7" destOrd="0" presId="urn:microsoft.com/office/officeart/2005/8/layout/hierarchy1"/>
    <dgm:cxn modelId="{EF5C2DBC-39D0-4C5B-B558-F58D38EED376}" type="presParOf" srcId="{EECEA643-B482-4A6F-AC93-1809B915C179}" destId="{2B6C5FD9-F6B1-4279-A8ED-81CCDA65EB4F}" srcOrd="0" destOrd="0" presId="urn:microsoft.com/office/officeart/2005/8/layout/hierarchy1"/>
    <dgm:cxn modelId="{D88D18DA-7402-417F-B4C2-E671CDD5DEBB}" type="presParOf" srcId="{2B6C5FD9-F6B1-4279-A8ED-81CCDA65EB4F}" destId="{FE51C388-34F7-464E-B53F-56908C591C29}" srcOrd="0" destOrd="0" presId="urn:microsoft.com/office/officeart/2005/8/layout/hierarchy1"/>
    <dgm:cxn modelId="{A0E75C99-A750-46B9-8800-A7A63C9DBA0A}" type="presParOf" srcId="{2B6C5FD9-F6B1-4279-A8ED-81CCDA65EB4F}" destId="{987C70E4-D40B-44D4-9D8C-1F3417AF12BB}" srcOrd="1" destOrd="0" presId="urn:microsoft.com/office/officeart/2005/8/layout/hierarchy1"/>
    <dgm:cxn modelId="{85FE42C8-A649-4172-8C09-2B855295F893}" type="presParOf" srcId="{EECEA643-B482-4A6F-AC93-1809B915C179}" destId="{C95703A0-B574-4B95-B054-1D7E9717F6D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4E63B8-0CB0-48B0-AB7F-71C6C0F6028C}"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B8A456CA-06EF-4C01-886A-7A50D0B0CD06}">
      <dgm:prSet phldrT="[Text]" custT="1"/>
      <dgm:spPr>
        <a:solidFill>
          <a:srgbClr val="C00000"/>
        </a:solidFill>
      </dgm:spPr>
      <dgm:t>
        <a:bodyPr/>
        <a:lstStyle/>
        <a:p>
          <a:r>
            <a:rPr lang="vi-VN" sz="2200" dirty="0" smtClean="0"/>
            <a:t>Đời sống mới</a:t>
          </a:r>
          <a:endParaRPr lang="en-US" sz="2200" dirty="0"/>
        </a:p>
      </dgm:t>
    </dgm:pt>
    <dgm:pt modelId="{D0DF67B2-C92C-4186-80AA-92A91D1E44D4}" type="parTrans" cxnId="{A96B5A06-F247-4A0F-B821-75B83886E28E}">
      <dgm:prSet/>
      <dgm:spPr/>
      <dgm:t>
        <a:bodyPr/>
        <a:lstStyle/>
        <a:p>
          <a:endParaRPr lang="en-US"/>
        </a:p>
      </dgm:t>
    </dgm:pt>
    <dgm:pt modelId="{FCC10E66-655E-4AFB-9940-F0E7844BD7F5}" type="sibTrans" cxnId="{A96B5A06-F247-4A0F-B821-75B83886E28E}">
      <dgm:prSet/>
      <dgm:spPr/>
      <dgm:t>
        <a:bodyPr/>
        <a:lstStyle/>
        <a:p>
          <a:endParaRPr lang="en-US"/>
        </a:p>
      </dgm:t>
    </dgm:pt>
    <dgm:pt modelId="{A129B6DE-26C7-4B70-B69B-8A340BDE8AEB}">
      <dgm:prSet phldrT="[Text]"/>
      <dgm:spPr>
        <a:solidFill>
          <a:srgbClr val="FFFF00"/>
        </a:solidFill>
        <a:ln>
          <a:solidFill>
            <a:srgbClr val="FFC000"/>
          </a:solidFill>
        </a:ln>
      </dgm:spPr>
      <dgm:t>
        <a:bodyPr/>
        <a:lstStyle/>
        <a:p>
          <a:r>
            <a:rPr lang="vi-VN" dirty="0" smtClean="0">
              <a:solidFill>
                <a:schemeClr val="tx1"/>
              </a:solidFill>
            </a:rPr>
            <a:t>Đạo đức mới</a:t>
          </a:r>
          <a:endParaRPr lang="en-US" dirty="0">
            <a:solidFill>
              <a:schemeClr val="tx1"/>
            </a:solidFill>
          </a:endParaRPr>
        </a:p>
      </dgm:t>
    </dgm:pt>
    <dgm:pt modelId="{8CCBFE25-8771-4439-AD04-85A999B95A61}" type="parTrans" cxnId="{C1080B1F-19E2-49AF-B31B-14768B81D949}">
      <dgm:prSet/>
      <dgm:spPr>
        <a:solidFill>
          <a:srgbClr val="FFFF00"/>
        </a:solidFill>
      </dgm:spPr>
      <dgm:t>
        <a:bodyPr/>
        <a:lstStyle/>
        <a:p>
          <a:endParaRPr lang="en-US"/>
        </a:p>
      </dgm:t>
    </dgm:pt>
    <dgm:pt modelId="{F12364F2-4E69-462C-B4C6-68D56932BE8D}" type="sibTrans" cxnId="{C1080B1F-19E2-49AF-B31B-14768B81D949}">
      <dgm:prSet/>
      <dgm:spPr/>
      <dgm:t>
        <a:bodyPr/>
        <a:lstStyle/>
        <a:p>
          <a:endParaRPr lang="en-US"/>
        </a:p>
      </dgm:t>
    </dgm:pt>
    <dgm:pt modelId="{AE4C8C47-CDAC-4B66-83B3-DC114523E945}">
      <dgm:prSet phldrT="[Text]"/>
      <dgm:spPr>
        <a:solidFill>
          <a:srgbClr val="0070C0"/>
        </a:solidFill>
        <a:ln>
          <a:solidFill>
            <a:srgbClr val="002060"/>
          </a:solidFill>
        </a:ln>
      </dgm:spPr>
      <dgm:t>
        <a:bodyPr/>
        <a:lstStyle/>
        <a:p>
          <a:r>
            <a:rPr lang="vi-VN" dirty="0" smtClean="0"/>
            <a:t>Lối sống mới  </a:t>
          </a:r>
          <a:endParaRPr lang="en-US" dirty="0"/>
        </a:p>
      </dgm:t>
    </dgm:pt>
    <dgm:pt modelId="{0D646861-AA84-4579-A7D9-62AB3CC8CC86}" type="parTrans" cxnId="{7EF7899F-714F-4600-9324-A1B35CF6BB57}">
      <dgm:prSet/>
      <dgm:spPr>
        <a:solidFill>
          <a:srgbClr val="00B0F0"/>
        </a:solidFill>
      </dgm:spPr>
      <dgm:t>
        <a:bodyPr/>
        <a:lstStyle/>
        <a:p>
          <a:endParaRPr lang="en-US"/>
        </a:p>
      </dgm:t>
    </dgm:pt>
    <dgm:pt modelId="{900EAAA3-BCAB-451C-A969-2BC195583335}" type="sibTrans" cxnId="{7EF7899F-714F-4600-9324-A1B35CF6BB57}">
      <dgm:prSet/>
      <dgm:spPr/>
      <dgm:t>
        <a:bodyPr/>
        <a:lstStyle/>
        <a:p>
          <a:endParaRPr lang="en-US"/>
        </a:p>
      </dgm:t>
    </dgm:pt>
    <dgm:pt modelId="{8F2A022C-267E-41D7-BA4C-61A9BADCC7EE}">
      <dgm:prSet phldrT="[Text]"/>
      <dgm:spPr>
        <a:solidFill>
          <a:srgbClr val="00B050"/>
        </a:solidFill>
        <a:ln>
          <a:solidFill>
            <a:schemeClr val="tx1">
              <a:lumMod val="75000"/>
              <a:lumOff val="25000"/>
            </a:schemeClr>
          </a:solidFill>
        </a:ln>
      </dgm:spPr>
      <dgm:t>
        <a:bodyPr/>
        <a:lstStyle/>
        <a:p>
          <a:pPr algn="ctr"/>
          <a:r>
            <a:rPr lang="vi-VN" dirty="0" smtClean="0"/>
            <a:t>Nếp sống mới</a:t>
          </a:r>
          <a:endParaRPr lang="en-US" dirty="0"/>
        </a:p>
      </dgm:t>
    </dgm:pt>
    <dgm:pt modelId="{B8AC8D63-A7C8-4E90-B6BD-F9516AD88908}" type="parTrans" cxnId="{6ECD5A82-053B-4475-A15C-59E99C0DCAEA}">
      <dgm:prSet/>
      <dgm:spPr>
        <a:solidFill>
          <a:srgbClr val="92D050"/>
        </a:solidFill>
      </dgm:spPr>
      <dgm:t>
        <a:bodyPr/>
        <a:lstStyle/>
        <a:p>
          <a:endParaRPr lang="en-US"/>
        </a:p>
      </dgm:t>
    </dgm:pt>
    <dgm:pt modelId="{B0BEAE82-4072-4720-8218-2F0ED732CF68}" type="sibTrans" cxnId="{6ECD5A82-053B-4475-A15C-59E99C0DCAEA}">
      <dgm:prSet/>
      <dgm:spPr/>
      <dgm:t>
        <a:bodyPr/>
        <a:lstStyle/>
        <a:p>
          <a:endParaRPr lang="en-US"/>
        </a:p>
      </dgm:t>
    </dgm:pt>
    <dgm:pt modelId="{F0BCA895-D71D-4B1D-A13B-53E57A8BF47F}" type="pres">
      <dgm:prSet presAssocID="{3C4E63B8-0CB0-48B0-AB7F-71C6C0F6028C}" presName="cycle" presStyleCnt="0">
        <dgm:presLayoutVars>
          <dgm:chMax val="1"/>
          <dgm:dir/>
          <dgm:animLvl val="ctr"/>
          <dgm:resizeHandles val="exact"/>
        </dgm:presLayoutVars>
      </dgm:prSet>
      <dgm:spPr/>
      <dgm:t>
        <a:bodyPr/>
        <a:lstStyle/>
        <a:p>
          <a:endParaRPr lang="en-US"/>
        </a:p>
      </dgm:t>
    </dgm:pt>
    <dgm:pt modelId="{FDCEE1F0-F7AC-467B-91BB-95E824F30C97}" type="pres">
      <dgm:prSet presAssocID="{B8A456CA-06EF-4C01-886A-7A50D0B0CD06}" presName="centerShape" presStyleLbl="node0" presStyleIdx="0" presStyleCnt="1" custScaleX="104181"/>
      <dgm:spPr/>
      <dgm:t>
        <a:bodyPr/>
        <a:lstStyle/>
        <a:p>
          <a:endParaRPr lang="en-US"/>
        </a:p>
      </dgm:t>
    </dgm:pt>
    <dgm:pt modelId="{9057F1AF-105F-4C96-9FD7-560E231AE8B5}" type="pres">
      <dgm:prSet presAssocID="{8CCBFE25-8771-4439-AD04-85A999B95A61}" presName="parTrans" presStyleLbl="bgSibTrans2D1" presStyleIdx="0" presStyleCnt="3"/>
      <dgm:spPr/>
      <dgm:t>
        <a:bodyPr/>
        <a:lstStyle/>
        <a:p>
          <a:endParaRPr lang="en-US"/>
        </a:p>
      </dgm:t>
    </dgm:pt>
    <dgm:pt modelId="{0443E361-69BB-4A38-9C77-352506767EED}" type="pres">
      <dgm:prSet presAssocID="{A129B6DE-26C7-4B70-B69B-8A340BDE8AEB}" presName="node" presStyleLbl="node1" presStyleIdx="0" presStyleCnt="3" custRadScaleRad="128857" custRadScaleInc="-17346">
        <dgm:presLayoutVars>
          <dgm:bulletEnabled val="1"/>
        </dgm:presLayoutVars>
      </dgm:prSet>
      <dgm:spPr/>
      <dgm:t>
        <a:bodyPr/>
        <a:lstStyle/>
        <a:p>
          <a:endParaRPr lang="en-US"/>
        </a:p>
      </dgm:t>
    </dgm:pt>
    <dgm:pt modelId="{539FF930-D8DF-4702-8711-7DD542520490}" type="pres">
      <dgm:prSet presAssocID="{0D646861-AA84-4579-A7D9-62AB3CC8CC86}" presName="parTrans" presStyleLbl="bgSibTrans2D1" presStyleIdx="1" presStyleCnt="3"/>
      <dgm:spPr/>
      <dgm:t>
        <a:bodyPr/>
        <a:lstStyle/>
        <a:p>
          <a:endParaRPr lang="en-US"/>
        </a:p>
      </dgm:t>
    </dgm:pt>
    <dgm:pt modelId="{3ACA46BD-E80A-4B8E-A87A-41BB99F0BFE7}" type="pres">
      <dgm:prSet presAssocID="{AE4C8C47-CDAC-4B66-83B3-DC114523E945}" presName="node" presStyleLbl="node1" presStyleIdx="1" presStyleCnt="3">
        <dgm:presLayoutVars>
          <dgm:bulletEnabled val="1"/>
        </dgm:presLayoutVars>
      </dgm:prSet>
      <dgm:spPr/>
      <dgm:t>
        <a:bodyPr/>
        <a:lstStyle/>
        <a:p>
          <a:endParaRPr lang="en-US"/>
        </a:p>
      </dgm:t>
    </dgm:pt>
    <dgm:pt modelId="{7ABD9E6F-F896-4797-8388-ACB68FA23611}" type="pres">
      <dgm:prSet presAssocID="{B8AC8D63-A7C8-4E90-B6BD-F9516AD88908}" presName="parTrans" presStyleLbl="bgSibTrans2D1" presStyleIdx="2" presStyleCnt="3"/>
      <dgm:spPr/>
      <dgm:t>
        <a:bodyPr/>
        <a:lstStyle/>
        <a:p>
          <a:endParaRPr lang="en-US"/>
        </a:p>
      </dgm:t>
    </dgm:pt>
    <dgm:pt modelId="{150D406D-B2B2-4CDA-A423-6FBCB0426F27}" type="pres">
      <dgm:prSet presAssocID="{8F2A022C-267E-41D7-BA4C-61A9BADCC7EE}" presName="node" presStyleLbl="node1" presStyleIdx="2" presStyleCnt="3" custScaleX="102241" custRadScaleRad="134902" custRadScaleInc="14441">
        <dgm:presLayoutVars>
          <dgm:bulletEnabled val="1"/>
        </dgm:presLayoutVars>
      </dgm:prSet>
      <dgm:spPr/>
      <dgm:t>
        <a:bodyPr/>
        <a:lstStyle/>
        <a:p>
          <a:endParaRPr lang="en-US"/>
        </a:p>
      </dgm:t>
    </dgm:pt>
  </dgm:ptLst>
  <dgm:cxnLst>
    <dgm:cxn modelId="{82A2DBE5-3B6B-496D-80A1-866BF112EAB0}" type="presOf" srcId="{B8A456CA-06EF-4C01-886A-7A50D0B0CD06}" destId="{FDCEE1F0-F7AC-467B-91BB-95E824F30C97}" srcOrd="0" destOrd="0" presId="urn:microsoft.com/office/officeart/2005/8/layout/radial4"/>
    <dgm:cxn modelId="{2F8A5E63-EA38-406E-87B1-7DD1AF063214}" type="presOf" srcId="{AE4C8C47-CDAC-4B66-83B3-DC114523E945}" destId="{3ACA46BD-E80A-4B8E-A87A-41BB99F0BFE7}" srcOrd="0" destOrd="0" presId="urn:microsoft.com/office/officeart/2005/8/layout/radial4"/>
    <dgm:cxn modelId="{C1080B1F-19E2-49AF-B31B-14768B81D949}" srcId="{B8A456CA-06EF-4C01-886A-7A50D0B0CD06}" destId="{A129B6DE-26C7-4B70-B69B-8A340BDE8AEB}" srcOrd="0" destOrd="0" parTransId="{8CCBFE25-8771-4439-AD04-85A999B95A61}" sibTransId="{F12364F2-4E69-462C-B4C6-68D56932BE8D}"/>
    <dgm:cxn modelId="{B68B3FDE-5097-4A32-BF74-06434D102C99}" type="presOf" srcId="{8CCBFE25-8771-4439-AD04-85A999B95A61}" destId="{9057F1AF-105F-4C96-9FD7-560E231AE8B5}" srcOrd="0" destOrd="0" presId="urn:microsoft.com/office/officeart/2005/8/layout/radial4"/>
    <dgm:cxn modelId="{57E43624-F520-45F1-9E77-58586C8D4ECB}" type="presOf" srcId="{3C4E63B8-0CB0-48B0-AB7F-71C6C0F6028C}" destId="{F0BCA895-D71D-4B1D-A13B-53E57A8BF47F}" srcOrd="0" destOrd="0" presId="urn:microsoft.com/office/officeart/2005/8/layout/radial4"/>
    <dgm:cxn modelId="{6ECD5A82-053B-4475-A15C-59E99C0DCAEA}" srcId="{B8A456CA-06EF-4C01-886A-7A50D0B0CD06}" destId="{8F2A022C-267E-41D7-BA4C-61A9BADCC7EE}" srcOrd="2" destOrd="0" parTransId="{B8AC8D63-A7C8-4E90-B6BD-F9516AD88908}" sibTransId="{B0BEAE82-4072-4720-8218-2F0ED732CF68}"/>
    <dgm:cxn modelId="{A96B5A06-F247-4A0F-B821-75B83886E28E}" srcId="{3C4E63B8-0CB0-48B0-AB7F-71C6C0F6028C}" destId="{B8A456CA-06EF-4C01-886A-7A50D0B0CD06}" srcOrd="0" destOrd="0" parTransId="{D0DF67B2-C92C-4186-80AA-92A91D1E44D4}" sibTransId="{FCC10E66-655E-4AFB-9940-F0E7844BD7F5}"/>
    <dgm:cxn modelId="{08EFC280-D519-4D8D-8EE9-9461214AE533}" type="presOf" srcId="{8F2A022C-267E-41D7-BA4C-61A9BADCC7EE}" destId="{150D406D-B2B2-4CDA-A423-6FBCB0426F27}" srcOrd="0" destOrd="0" presId="urn:microsoft.com/office/officeart/2005/8/layout/radial4"/>
    <dgm:cxn modelId="{7EF7899F-714F-4600-9324-A1B35CF6BB57}" srcId="{B8A456CA-06EF-4C01-886A-7A50D0B0CD06}" destId="{AE4C8C47-CDAC-4B66-83B3-DC114523E945}" srcOrd="1" destOrd="0" parTransId="{0D646861-AA84-4579-A7D9-62AB3CC8CC86}" sibTransId="{900EAAA3-BCAB-451C-A969-2BC195583335}"/>
    <dgm:cxn modelId="{7B86CACB-2E1C-45CC-AC59-B79239F7C4DF}" type="presOf" srcId="{0D646861-AA84-4579-A7D9-62AB3CC8CC86}" destId="{539FF930-D8DF-4702-8711-7DD542520490}" srcOrd="0" destOrd="0" presId="urn:microsoft.com/office/officeart/2005/8/layout/radial4"/>
    <dgm:cxn modelId="{C562C010-9E16-4288-8E6A-D227C8121748}" type="presOf" srcId="{B8AC8D63-A7C8-4E90-B6BD-F9516AD88908}" destId="{7ABD9E6F-F896-4797-8388-ACB68FA23611}" srcOrd="0" destOrd="0" presId="urn:microsoft.com/office/officeart/2005/8/layout/radial4"/>
    <dgm:cxn modelId="{6555121B-9468-45B1-8D17-38FD9E732D59}" type="presOf" srcId="{A129B6DE-26C7-4B70-B69B-8A340BDE8AEB}" destId="{0443E361-69BB-4A38-9C77-352506767EED}" srcOrd="0" destOrd="0" presId="urn:microsoft.com/office/officeart/2005/8/layout/radial4"/>
    <dgm:cxn modelId="{62269F85-AF6A-45B8-B59D-9A0618A9CD32}" type="presParOf" srcId="{F0BCA895-D71D-4B1D-A13B-53E57A8BF47F}" destId="{FDCEE1F0-F7AC-467B-91BB-95E824F30C97}" srcOrd="0" destOrd="0" presId="urn:microsoft.com/office/officeart/2005/8/layout/radial4"/>
    <dgm:cxn modelId="{1C2C79F4-E00F-4E81-A0DA-8703DCF610E2}" type="presParOf" srcId="{F0BCA895-D71D-4B1D-A13B-53E57A8BF47F}" destId="{9057F1AF-105F-4C96-9FD7-560E231AE8B5}" srcOrd="1" destOrd="0" presId="urn:microsoft.com/office/officeart/2005/8/layout/radial4"/>
    <dgm:cxn modelId="{845B3B6B-792B-4739-A7B1-8359336FC3E1}" type="presParOf" srcId="{F0BCA895-D71D-4B1D-A13B-53E57A8BF47F}" destId="{0443E361-69BB-4A38-9C77-352506767EED}" srcOrd="2" destOrd="0" presId="urn:microsoft.com/office/officeart/2005/8/layout/radial4"/>
    <dgm:cxn modelId="{8831EFCE-64C1-4F59-86A3-801A9E617120}" type="presParOf" srcId="{F0BCA895-D71D-4B1D-A13B-53E57A8BF47F}" destId="{539FF930-D8DF-4702-8711-7DD542520490}" srcOrd="3" destOrd="0" presId="urn:microsoft.com/office/officeart/2005/8/layout/radial4"/>
    <dgm:cxn modelId="{E3686C10-542D-4463-9346-9B6949BE6DF4}" type="presParOf" srcId="{F0BCA895-D71D-4B1D-A13B-53E57A8BF47F}" destId="{3ACA46BD-E80A-4B8E-A87A-41BB99F0BFE7}" srcOrd="4" destOrd="0" presId="urn:microsoft.com/office/officeart/2005/8/layout/radial4"/>
    <dgm:cxn modelId="{CDA3344D-D4AF-43B7-AEE0-F99D4624E081}" type="presParOf" srcId="{F0BCA895-D71D-4B1D-A13B-53E57A8BF47F}" destId="{7ABD9E6F-F896-4797-8388-ACB68FA23611}" srcOrd="5" destOrd="0" presId="urn:microsoft.com/office/officeart/2005/8/layout/radial4"/>
    <dgm:cxn modelId="{FC0C8D4C-1F6B-4B2B-BD8D-C3AA83A7B726}" type="presParOf" srcId="{F0BCA895-D71D-4B1D-A13B-53E57A8BF47F}" destId="{150D406D-B2B2-4CDA-A423-6FBCB0426F27}"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1CF4C-C965-40B5-9CEF-CEB4B23ECDCF}">
      <dsp:nvSpPr>
        <dsp:cNvPr id="0" name=""/>
        <dsp:cNvSpPr/>
      </dsp:nvSpPr>
      <dsp:spPr>
        <a:xfrm>
          <a:off x="0" y="10395"/>
          <a:ext cx="5222020" cy="76752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vi-VN" sz="1800" b="1" kern="1200" dirty="0" smtClean="0"/>
            <a:t>Quan điểm của Hồ Chí Minh về một số lĩnh vực của văn hóa </a:t>
          </a:r>
          <a:endParaRPr lang="en-US" sz="1800" b="1" kern="1200" dirty="0"/>
        </a:p>
      </dsp:txBody>
      <dsp:txXfrm>
        <a:off x="37467" y="47862"/>
        <a:ext cx="514708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1CF4C-C965-40B5-9CEF-CEB4B23ECDCF}">
      <dsp:nvSpPr>
        <dsp:cNvPr id="0" name=""/>
        <dsp:cNvSpPr/>
      </dsp:nvSpPr>
      <dsp:spPr>
        <a:xfrm>
          <a:off x="0" y="0"/>
          <a:ext cx="5222020" cy="76752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vi-VN" sz="1800" b="1" kern="1200" dirty="0" smtClean="0"/>
            <a:t>Liên hệ với VHHĐ của sinh viên Đại Học Công Nghệp Hà Nội</a:t>
          </a:r>
          <a:endParaRPr lang="en-US" sz="1800" b="1" kern="1200" dirty="0"/>
        </a:p>
      </dsp:txBody>
      <dsp:txXfrm>
        <a:off x="37467" y="37467"/>
        <a:ext cx="5147086"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1CF4C-C965-40B5-9CEF-CEB4B23ECDCF}">
      <dsp:nvSpPr>
        <dsp:cNvPr id="0" name=""/>
        <dsp:cNvSpPr/>
      </dsp:nvSpPr>
      <dsp:spPr>
        <a:xfrm>
          <a:off x="0" y="711"/>
          <a:ext cx="5222020" cy="61776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vi-VN" sz="1800" b="1" kern="1200" dirty="0" smtClean="0"/>
            <a:t>Mini Game – Câu hỏi củng cố</a:t>
          </a:r>
          <a:endParaRPr lang="en-US" sz="1800" b="1" kern="1200" dirty="0"/>
        </a:p>
      </dsp:txBody>
      <dsp:txXfrm>
        <a:off x="30157" y="30868"/>
        <a:ext cx="5161706" cy="557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10F78-C0A2-4DFC-A79E-29FFAE3A00EE}">
      <dsp:nvSpPr>
        <dsp:cNvPr id="0" name=""/>
        <dsp:cNvSpPr/>
      </dsp:nvSpPr>
      <dsp:spPr>
        <a:xfrm>
          <a:off x="1101156" y="249431"/>
          <a:ext cx="2310038" cy="2310038"/>
        </a:xfrm>
        <a:prstGeom prst="pie">
          <a:avLst>
            <a:gd name="adj1" fmla="val 16200000"/>
            <a:gd name="adj2" fmla="val 1800000"/>
          </a:avLst>
        </a:prstGeom>
        <a:solidFill>
          <a:srgbClr val="92D050">
            <a:alpha val="84000"/>
          </a:srgb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vi-VN" sz="1500" kern="1200" dirty="0" smtClean="0"/>
            <a:t>Văn Hóa Văn Nghệ</a:t>
          </a:r>
          <a:endParaRPr lang="en-US" sz="1500" kern="1200" dirty="0"/>
        </a:p>
      </dsp:txBody>
      <dsp:txXfrm>
        <a:off x="2357102" y="675688"/>
        <a:ext cx="783763" cy="770012"/>
      </dsp:txXfrm>
    </dsp:sp>
    <dsp:sp modelId="{5DFE26BB-BA93-487C-A122-9EA4A8F6417F}">
      <dsp:nvSpPr>
        <dsp:cNvPr id="0" name=""/>
        <dsp:cNvSpPr/>
      </dsp:nvSpPr>
      <dsp:spPr>
        <a:xfrm>
          <a:off x="1095133" y="254379"/>
          <a:ext cx="2310038" cy="2310038"/>
        </a:xfrm>
        <a:prstGeom prst="pie">
          <a:avLst>
            <a:gd name="adj1" fmla="val 1800000"/>
            <a:gd name="adj2" fmla="val 9000000"/>
          </a:avLst>
        </a:prstGeom>
        <a:solidFill>
          <a:srgbClr val="FFFF00">
            <a:alpha val="56000"/>
          </a:srgb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vi-VN" sz="1500" kern="1200" dirty="0" smtClean="0"/>
            <a:t>Văn Hóa Đời Sống</a:t>
          </a:r>
          <a:endParaRPr lang="en-US" sz="1500" kern="1200" dirty="0"/>
        </a:p>
      </dsp:txBody>
      <dsp:txXfrm>
        <a:off x="1727643" y="1711903"/>
        <a:ext cx="1045017" cy="715011"/>
      </dsp:txXfrm>
    </dsp:sp>
    <dsp:sp modelId="{36EBB890-9CDA-4E2C-B55B-39A15A658624}">
      <dsp:nvSpPr>
        <dsp:cNvPr id="0" name=""/>
        <dsp:cNvSpPr/>
      </dsp:nvSpPr>
      <dsp:spPr>
        <a:xfrm>
          <a:off x="1090189" y="249458"/>
          <a:ext cx="2310038" cy="2310038"/>
        </a:xfrm>
        <a:prstGeom prst="pie">
          <a:avLst>
            <a:gd name="adj1" fmla="val 9000000"/>
            <a:gd name="adj2" fmla="val 16200000"/>
          </a:avLst>
        </a:prstGeom>
        <a:solidFill>
          <a:schemeClr val="tx1">
            <a:lumMod val="25000"/>
            <a:lumOff val="75000"/>
            <a:alpha val="56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vi-VN" sz="1500" kern="1200" dirty="0" smtClean="0"/>
            <a:t>Văn Hóa Giáo Dục</a:t>
          </a:r>
          <a:endParaRPr lang="en-US" sz="1500" kern="1200" dirty="0"/>
        </a:p>
      </dsp:txBody>
      <dsp:txXfrm>
        <a:off x="1337693" y="703216"/>
        <a:ext cx="783763" cy="7700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011AF-9373-4402-996C-3C6D8D00FA12}">
      <dsp:nvSpPr>
        <dsp:cNvPr id="0" name=""/>
        <dsp:cNvSpPr/>
      </dsp:nvSpPr>
      <dsp:spPr>
        <a:xfrm>
          <a:off x="3305584" y="1553862"/>
          <a:ext cx="2713208" cy="704449"/>
        </a:xfrm>
        <a:custGeom>
          <a:avLst/>
          <a:gdLst/>
          <a:ahLst/>
          <a:cxnLst/>
          <a:rect l="0" t="0" r="0" b="0"/>
          <a:pathLst>
            <a:path>
              <a:moveTo>
                <a:pt x="0" y="0"/>
              </a:moveTo>
              <a:lnTo>
                <a:pt x="0" y="573933"/>
              </a:lnTo>
              <a:lnTo>
                <a:pt x="2713208" y="573933"/>
              </a:lnTo>
              <a:lnTo>
                <a:pt x="2713208" y="7044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688266-7FAB-446F-BC73-2B5179475712}">
      <dsp:nvSpPr>
        <dsp:cNvPr id="0" name=""/>
        <dsp:cNvSpPr/>
      </dsp:nvSpPr>
      <dsp:spPr>
        <a:xfrm>
          <a:off x="3305584" y="1553862"/>
          <a:ext cx="957473" cy="708543"/>
        </a:xfrm>
        <a:custGeom>
          <a:avLst/>
          <a:gdLst/>
          <a:ahLst/>
          <a:cxnLst/>
          <a:rect l="0" t="0" r="0" b="0"/>
          <a:pathLst>
            <a:path>
              <a:moveTo>
                <a:pt x="0" y="0"/>
              </a:moveTo>
              <a:lnTo>
                <a:pt x="0" y="578026"/>
              </a:lnTo>
              <a:lnTo>
                <a:pt x="957473" y="578026"/>
              </a:lnTo>
              <a:lnTo>
                <a:pt x="957473" y="7085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9A8F10-1B2D-4C0C-9392-B7862118110B}">
      <dsp:nvSpPr>
        <dsp:cNvPr id="0" name=""/>
        <dsp:cNvSpPr/>
      </dsp:nvSpPr>
      <dsp:spPr>
        <a:xfrm>
          <a:off x="2342257" y="1553862"/>
          <a:ext cx="963327" cy="703331"/>
        </a:xfrm>
        <a:custGeom>
          <a:avLst/>
          <a:gdLst/>
          <a:ahLst/>
          <a:cxnLst/>
          <a:rect l="0" t="0" r="0" b="0"/>
          <a:pathLst>
            <a:path>
              <a:moveTo>
                <a:pt x="963327" y="0"/>
              </a:moveTo>
              <a:lnTo>
                <a:pt x="963327" y="572814"/>
              </a:lnTo>
              <a:lnTo>
                <a:pt x="0" y="572814"/>
              </a:lnTo>
              <a:lnTo>
                <a:pt x="0" y="7033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235604-14AA-4298-BB0D-84E2DA6F90CD}">
      <dsp:nvSpPr>
        <dsp:cNvPr id="0" name=""/>
        <dsp:cNvSpPr/>
      </dsp:nvSpPr>
      <dsp:spPr>
        <a:xfrm>
          <a:off x="547895" y="1553862"/>
          <a:ext cx="2757688" cy="708543"/>
        </a:xfrm>
        <a:custGeom>
          <a:avLst/>
          <a:gdLst/>
          <a:ahLst/>
          <a:cxnLst/>
          <a:rect l="0" t="0" r="0" b="0"/>
          <a:pathLst>
            <a:path>
              <a:moveTo>
                <a:pt x="2757688" y="0"/>
              </a:moveTo>
              <a:lnTo>
                <a:pt x="2757688" y="578026"/>
              </a:lnTo>
              <a:lnTo>
                <a:pt x="0" y="578026"/>
              </a:lnTo>
              <a:lnTo>
                <a:pt x="0" y="7085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3FE796-8985-427E-B235-E6830D4E4DFE}">
      <dsp:nvSpPr>
        <dsp:cNvPr id="0" name=""/>
        <dsp:cNvSpPr/>
      </dsp:nvSpPr>
      <dsp:spPr>
        <a:xfrm>
          <a:off x="2601146" y="659226"/>
          <a:ext cx="1408875" cy="89463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FC8C2-D280-40C4-A797-73CDD6269866}">
      <dsp:nvSpPr>
        <dsp:cNvPr id="0" name=""/>
        <dsp:cNvSpPr/>
      </dsp:nvSpPr>
      <dsp:spPr>
        <a:xfrm>
          <a:off x="2757688" y="807940"/>
          <a:ext cx="1408875" cy="8946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vi-VN" sz="1800" kern="1200" dirty="0" smtClean="0"/>
            <a:t>Văn hóa giáo dục</a:t>
          </a:r>
          <a:endParaRPr lang="en-US" sz="1800" kern="1200" dirty="0"/>
        </a:p>
      </dsp:txBody>
      <dsp:txXfrm>
        <a:off x="2783891" y="834143"/>
        <a:ext cx="1356469" cy="842229"/>
      </dsp:txXfrm>
    </dsp:sp>
    <dsp:sp modelId="{6C7E4069-20CF-4470-89BA-87F12AD843DD}">
      <dsp:nvSpPr>
        <dsp:cNvPr id="0" name=""/>
        <dsp:cNvSpPr/>
      </dsp:nvSpPr>
      <dsp:spPr>
        <a:xfrm>
          <a:off x="-156541" y="2262405"/>
          <a:ext cx="1408875" cy="894635"/>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69E74F-B810-456C-8C78-34C3101545BB}">
      <dsp:nvSpPr>
        <dsp:cNvPr id="0" name=""/>
        <dsp:cNvSpPr/>
      </dsp:nvSpPr>
      <dsp:spPr>
        <a:xfrm>
          <a:off x="0" y="2411120"/>
          <a:ext cx="1408875" cy="8946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vi-VN" sz="1800" kern="1200" dirty="0" smtClean="0"/>
            <a:t>Mục tiêu</a:t>
          </a:r>
          <a:endParaRPr lang="en-US" sz="1800" kern="1200" dirty="0"/>
        </a:p>
      </dsp:txBody>
      <dsp:txXfrm>
        <a:off x="26203" y="2437323"/>
        <a:ext cx="1356469" cy="842229"/>
      </dsp:txXfrm>
    </dsp:sp>
    <dsp:sp modelId="{B9F0DF99-BB92-4C78-932C-372BC89499E2}">
      <dsp:nvSpPr>
        <dsp:cNvPr id="0" name=""/>
        <dsp:cNvSpPr/>
      </dsp:nvSpPr>
      <dsp:spPr>
        <a:xfrm>
          <a:off x="1637819" y="2257193"/>
          <a:ext cx="1408875" cy="89463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8BA251-B832-40A5-9D46-17FC1D571E24}">
      <dsp:nvSpPr>
        <dsp:cNvPr id="0" name=""/>
        <dsp:cNvSpPr/>
      </dsp:nvSpPr>
      <dsp:spPr>
        <a:xfrm>
          <a:off x="1794361" y="2405908"/>
          <a:ext cx="1408875" cy="8946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vi-VN" sz="1800" kern="1200" dirty="0" smtClean="0"/>
            <a:t>Nội dung giáo dục</a:t>
          </a:r>
          <a:endParaRPr lang="en-US" sz="1800" kern="1200" dirty="0"/>
        </a:p>
      </dsp:txBody>
      <dsp:txXfrm>
        <a:off x="1820564" y="2432111"/>
        <a:ext cx="1356469" cy="842229"/>
      </dsp:txXfrm>
    </dsp:sp>
    <dsp:sp modelId="{ADB24966-DB5A-4FBF-BF7D-A9024B93E6F0}">
      <dsp:nvSpPr>
        <dsp:cNvPr id="0" name=""/>
        <dsp:cNvSpPr/>
      </dsp:nvSpPr>
      <dsp:spPr>
        <a:xfrm>
          <a:off x="3484985" y="2262405"/>
          <a:ext cx="1556145" cy="894635"/>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795125-F00A-43C1-9342-CA15DE957C6F}">
      <dsp:nvSpPr>
        <dsp:cNvPr id="0" name=""/>
        <dsp:cNvSpPr/>
      </dsp:nvSpPr>
      <dsp:spPr>
        <a:xfrm>
          <a:off x="3641527" y="2411120"/>
          <a:ext cx="1556145" cy="8946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vi-VN" sz="1600" kern="1200" dirty="0" smtClean="0"/>
            <a:t>Phương pháp dạy và học </a:t>
          </a:r>
          <a:endParaRPr lang="en-US" sz="1600" kern="1200" dirty="0"/>
        </a:p>
      </dsp:txBody>
      <dsp:txXfrm>
        <a:off x="3667730" y="2437323"/>
        <a:ext cx="1503739" cy="842229"/>
      </dsp:txXfrm>
    </dsp:sp>
    <dsp:sp modelId="{FE51C388-34F7-464E-B53F-56908C591C29}">
      <dsp:nvSpPr>
        <dsp:cNvPr id="0" name=""/>
        <dsp:cNvSpPr/>
      </dsp:nvSpPr>
      <dsp:spPr>
        <a:xfrm>
          <a:off x="5314355" y="2258312"/>
          <a:ext cx="1408875" cy="894635"/>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7C70E4-D40B-44D4-9D8C-1F3417AF12BB}">
      <dsp:nvSpPr>
        <dsp:cNvPr id="0" name=""/>
        <dsp:cNvSpPr/>
      </dsp:nvSpPr>
      <dsp:spPr>
        <a:xfrm>
          <a:off x="5470897" y="2407026"/>
          <a:ext cx="1408875" cy="8946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vi-VN" sz="1800" kern="1200" dirty="0" smtClean="0"/>
            <a:t>Đội ngũ giáo viên</a:t>
          </a:r>
          <a:endParaRPr lang="en-US" sz="1800" kern="1200" dirty="0"/>
        </a:p>
      </dsp:txBody>
      <dsp:txXfrm>
        <a:off x="5497100" y="2433229"/>
        <a:ext cx="1356469" cy="8422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EE1F0-F7AC-467B-91BB-95E824F30C97}">
      <dsp:nvSpPr>
        <dsp:cNvPr id="0" name=""/>
        <dsp:cNvSpPr/>
      </dsp:nvSpPr>
      <dsp:spPr>
        <a:xfrm>
          <a:off x="2221010" y="1683210"/>
          <a:ext cx="1472447" cy="1413355"/>
        </a:xfrm>
        <a:prstGeom prst="ellips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vi-VN" sz="2200" kern="1200" dirty="0" smtClean="0"/>
            <a:t>Đời sống mới</a:t>
          </a:r>
          <a:endParaRPr lang="en-US" sz="2200" kern="1200" dirty="0"/>
        </a:p>
      </dsp:txBody>
      <dsp:txXfrm>
        <a:off x="2436645" y="1890191"/>
        <a:ext cx="1041177" cy="999393"/>
      </dsp:txXfrm>
    </dsp:sp>
    <dsp:sp modelId="{9057F1AF-105F-4C96-9FD7-560E231AE8B5}">
      <dsp:nvSpPr>
        <dsp:cNvPr id="0" name=""/>
        <dsp:cNvSpPr/>
      </dsp:nvSpPr>
      <dsp:spPr>
        <a:xfrm rot="12275544">
          <a:off x="715437" y="1520693"/>
          <a:ext cx="1565402" cy="402806"/>
        </a:xfrm>
        <a:prstGeom prst="leftArrow">
          <a:avLst>
            <a:gd name="adj1" fmla="val 60000"/>
            <a:gd name="adj2" fmla="val 50000"/>
          </a:avLst>
        </a:prstGeom>
        <a:solidFill>
          <a:srgbClr val="FFFF00"/>
        </a:solidFill>
        <a:ln>
          <a:noFill/>
        </a:ln>
        <a:effectLst/>
      </dsp:spPr>
      <dsp:style>
        <a:lnRef idx="0">
          <a:scrgbClr r="0" g="0" b="0"/>
        </a:lnRef>
        <a:fillRef idx="1">
          <a:scrgbClr r="0" g="0" b="0"/>
        </a:fillRef>
        <a:effectRef idx="0">
          <a:scrgbClr r="0" g="0" b="0"/>
        </a:effectRef>
        <a:fontRef idx="minor">
          <a:schemeClr val="lt1"/>
        </a:fontRef>
      </dsp:style>
    </dsp:sp>
    <dsp:sp modelId="{0443E361-69BB-4A38-9C77-352506767EED}">
      <dsp:nvSpPr>
        <dsp:cNvPr id="0" name=""/>
        <dsp:cNvSpPr/>
      </dsp:nvSpPr>
      <dsp:spPr>
        <a:xfrm>
          <a:off x="115092" y="859292"/>
          <a:ext cx="1342687" cy="1074149"/>
        </a:xfrm>
        <a:prstGeom prst="roundRect">
          <a:avLst>
            <a:gd name="adj" fmla="val 10000"/>
          </a:avLst>
        </a:prstGeom>
        <a:solidFill>
          <a:srgbClr val="FFFF00"/>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vi-VN" sz="2300" kern="1200" dirty="0" smtClean="0">
              <a:solidFill>
                <a:schemeClr val="tx1"/>
              </a:solidFill>
            </a:rPr>
            <a:t>Đạo đức mới</a:t>
          </a:r>
          <a:endParaRPr lang="en-US" sz="2300" kern="1200" dirty="0">
            <a:solidFill>
              <a:schemeClr val="tx1"/>
            </a:solidFill>
          </a:endParaRPr>
        </a:p>
      </dsp:txBody>
      <dsp:txXfrm>
        <a:off x="146553" y="890753"/>
        <a:ext cx="1279765" cy="1011227"/>
      </dsp:txXfrm>
    </dsp:sp>
    <dsp:sp modelId="{539FF930-D8DF-4702-8711-7DD542520490}">
      <dsp:nvSpPr>
        <dsp:cNvPr id="0" name=""/>
        <dsp:cNvSpPr/>
      </dsp:nvSpPr>
      <dsp:spPr>
        <a:xfrm rot="16200000">
          <a:off x="2415731" y="877273"/>
          <a:ext cx="1083004" cy="402806"/>
        </a:xfrm>
        <a:prstGeom prst="lef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sp>
    <dsp:sp modelId="{3ACA46BD-E80A-4B8E-A87A-41BB99F0BFE7}">
      <dsp:nvSpPr>
        <dsp:cNvPr id="0" name=""/>
        <dsp:cNvSpPr/>
      </dsp:nvSpPr>
      <dsp:spPr>
        <a:xfrm>
          <a:off x="2285890" y="99"/>
          <a:ext cx="1342687" cy="1074149"/>
        </a:xfrm>
        <a:prstGeom prst="roundRect">
          <a:avLst>
            <a:gd name="adj" fmla="val 10000"/>
          </a:avLst>
        </a:prstGeom>
        <a:solidFill>
          <a:srgbClr val="0070C0"/>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vi-VN" sz="2300" kern="1200" dirty="0" smtClean="0"/>
            <a:t>Lối sống mới  </a:t>
          </a:r>
          <a:endParaRPr lang="en-US" sz="2300" kern="1200" dirty="0"/>
        </a:p>
      </dsp:txBody>
      <dsp:txXfrm>
        <a:off x="2317351" y="31560"/>
        <a:ext cx="1279765" cy="1011227"/>
      </dsp:txXfrm>
    </dsp:sp>
    <dsp:sp modelId="{7ABD9E6F-F896-4797-8388-ACB68FA23611}">
      <dsp:nvSpPr>
        <dsp:cNvPr id="0" name=""/>
        <dsp:cNvSpPr/>
      </dsp:nvSpPr>
      <dsp:spPr>
        <a:xfrm rot="20019876">
          <a:off x="3612019" y="1450565"/>
          <a:ext cx="1671924" cy="402806"/>
        </a:xfrm>
        <a:prstGeom prst="lef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150D406D-B2B2-4CDA-A423-6FBCB0426F27}">
      <dsp:nvSpPr>
        <dsp:cNvPr id="0" name=""/>
        <dsp:cNvSpPr/>
      </dsp:nvSpPr>
      <dsp:spPr>
        <a:xfrm>
          <a:off x="4510792" y="744039"/>
          <a:ext cx="1372776" cy="1074149"/>
        </a:xfrm>
        <a:prstGeom prst="roundRect">
          <a:avLst>
            <a:gd name="adj" fmla="val 10000"/>
          </a:avLst>
        </a:prstGeom>
        <a:solidFill>
          <a:srgbClr val="00B050"/>
        </a:solidFill>
        <a:ln w="25400" cap="flat" cmpd="sng" algn="ctr">
          <a:solidFill>
            <a:schemeClr val="tx1">
              <a:lumMod val="75000"/>
              <a:lumOff val="2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35000"/>
            </a:spcAft>
          </a:pPr>
          <a:r>
            <a:rPr lang="vi-VN" sz="2300" kern="1200" dirty="0" smtClean="0"/>
            <a:t>Nếp sống mới</a:t>
          </a:r>
          <a:endParaRPr lang="en-US" sz="2300" kern="1200" dirty="0"/>
        </a:p>
      </dsp:txBody>
      <dsp:txXfrm>
        <a:off x="4542253" y="775500"/>
        <a:ext cx="1309854" cy="10112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db13e22b57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8" name="Google Shape;2688;gdb13e22b57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gd924d83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6" name="Google Shape;2706;gd924d838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4"/>
        <p:cNvGrpSpPr/>
        <p:nvPr/>
      </p:nvGrpSpPr>
      <p:grpSpPr>
        <a:xfrm>
          <a:off x="0" y="0"/>
          <a:ext cx="0" cy="0"/>
          <a:chOff x="0" y="0"/>
          <a:chExt cx="0" cy="0"/>
        </a:xfrm>
      </p:grpSpPr>
      <p:sp>
        <p:nvSpPr>
          <p:cNvPr id="3575" name="Google Shape;3575;g2a8d17ab4ab8e2d9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6" name="Google Shape;3576;g2a8d17ab4ab8e2d9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gcb177b0ec1_0_1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4" name="Google Shape;2734;gcb177b0ec1_0_1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d924d8386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d924d8386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2"/>
        <p:cNvGrpSpPr/>
        <p:nvPr/>
      </p:nvGrpSpPr>
      <p:grpSpPr>
        <a:xfrm>
          <a:off x="0" y="0"/>
          <a:ext cx="0" cy="0"/>
          <a:chOff x="0" y="0"/>
          <a:chExt cx="0" cy="0"/>
        </a:xfrm>
      </p:grpSpPr>
      <p:sp>
        <p:nvSpPr>
          <p:cNvPr id="4473" name="Google Shape;4473;g2a8d17ab4ab8e2d9_1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4" name="Google Shape;4474;g2a8d17ab4ab8e2d9_1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2"/>
        <p:cNvGrpSpPr/>
        <p:nvPr/>
      </p:nvGrpSpPr>
      <p:grpSpPr>
        <a:xfrm>
          <a:off x="0" y="0"/>
          <a:ext cx="0" cy="0"/>
          <a:chOff x="0" y="0"/>
          <a:chExt cx="0" cy="0"/>
        </a:xfrm>
      </p:grpSpPr>
      <p:sp>
        <p:nvSpPr>
          <p:cNvPr id="4473" name="Google Shape;4473;g2a8d17ab4ab8e2d9_1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4" name="Google Shape;4474;g2a8d17ab4ab8e2d9_1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5575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8941950" y="44881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8623038" y="16284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4452528">
            <a:off x="8856197" y="308539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007813" y="486221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452528">
            <a:off x="6105222" y="499474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86538" y="48083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650294">
            <a:off x="2294346" y="4994732"/>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650294">
            <a:off x="57696" y="4838857"/>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8137" y="3693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3264540">
            <a:off x="2996789" y="36912"/>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4452528">
            <a:off x="75622" y="3690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49813" y="155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9623925">
            <a:off x="5107673" y="-148781"/>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134963" y="38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9623925">
            <a:off x="8801648" y="460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txBox="1">
            <a:spLocks noGrp="1"/>
          </p:cNvSpPr>
          <p:nvPr>
            <p:ph type="ctrTitle"/>
          </p:nvPr>
        </p:nvSpPr>
        <p:spPr>
          <a:xfrm rot="-261">
            <a:off x="1131725" y="787311"/>
            <a:ext cx="3951300" cy="32136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6700">
                <a:latin typeface="Londrina Solid"/>
                <a:ea typeface="Londrina Solid"/>
                <a:cs typeface="Londrina Solid"/>
                <a:sym typeface="Londrina Soli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3" name="Google Shape;113;p2"/>
          <p:cNvSpPr txBox="1">
            <a:spLocks noGrp="1"/>
          </p:cNvSpPr>
          <p:nvPr>
            <p:ph type="subTitle" idx="1"/>
          </p:nvPr>
        </p:nvSpPr>
        <p:spPr>
          <a:xfrm rot="291">
            <a:off x="1131725" y="3899900"/>
            <a:ext cx="3549600" cy="4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14" name="Google Shape;114;p2"/>
          <p:cNvGrpSpPr/>
          <p:nvPr/>
        </p:nvGrpSpPr>
        <p:grpSpPr>
          <a:xfrm>
            <a:off x="832123" y="382952"/>
            <a:ext cx="7453823" cy="4208013"/>
            <a:chOff x="832123" y="382952"/>
            <a:chExt cx="7453823" cy="4208013"/>
          </a:xfrm>
        </p:grpSpPr>
        <p:sp>
          <p:nvSpPr>
            <p:cNvPr id="115" name="Google Shape;115;p2"/>
            <p:cNvSpPr/>
            <p:nvPr/>
          </p:nvSpPr>
          <p:spPr>
            <a:xfrm>
              <a:off x="7891148" y="515850"/>
              <a:ext cx="394798" cy="39639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6417219">
              <a:off x="877679" y="427295"/>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2185914">
              <a:off x="892563" y="4264155"/>
              <a:ext cx="271696" cy="272791"/>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813106">
              <a:off x="4091546" y="782944"/>
              <a:ext cx="312605" cy="31386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6417219">
              <a:off x="5279704" y="4134670"/>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8846482">
              <a:off x="3681800" y="3415209"/>
              <a:ext cx="283915" cy="28506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2"/>
          <p:cNvSpPr/>
          <p:nvPr/>
        </p:nvSpPr>
        <p:spPr>
          <a:xfrm>
            <a:off x="8543871" y="608069"/>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8543871" y="1129567"/>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8543871" y="165106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8543871" y="2172562"/>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543871" y="2694060"/>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543871" y="321555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1094"/>
        <p:cNvGrpSpPr/>
        <p:nvPr/>
      </p:nvGrpSpPr>
      <p:grpSpPr>
        <a:xfrm>
          <a:off x="0" y="0"/>
          <a:ext cx="0" cy="0"/>
          <a:chOff x="0" y="0"/>
          <a:chExt cx="0" cy="0"/>
        </a:xfrm>
      </p:grpSpPr>
      <p:sp>
        <p:nvSpPr>
          <p:cNvPr id="1095" name="Google Shape;1095;p13"/>
          <p:cNvSpPr/>
          <p:nvPr/>
        </p:nvSpPr>
        <p:spPr>
          <a:xfrm>
            <a:off x="8941950" y="44881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8623038" y="16284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rot="-4452528">
            <a:off x="8856197" y="308539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8007813" y="486221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rot="-4452528">
            <a:off x="6105222" y="499474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3986538" y="48083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rot="-1650294">
            <a:off x="2294346" y="4994732"/>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rot="-1650294">
            <a:off x="57696" y="4838857"/>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58137" y="3693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rot="-3264540">
            <a:off x="2996789" y="36912"/>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rot="-4452528">
            <a:off x="75622" y="3690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1149813" y="155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rot="-9623925">
            <a:off x="5107673" y="-148781"/>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7134963" y="38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rot="-9623925">
            <a:off x="8801648" y="460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3"/>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3"/>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txBox="1">
            <a:spLocks noGrp="1"/>
          </p:cNvSpPr>
          <p:nvPr>
            <p:ph type="title"/>
          </p:nvPr>
        </p:nvSpPr>
        <p:spPr>
          <a:xfrm>
            <a:off x="796663" y="307050"/>
            <a:ext cx="75507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99" name="Google Shape;1199;p13">
            <a:hlinkClick r:id="rId2" action="ppaction://hlinksldjump"/>
          </p:cNvPr>
          <p:cNvSpPr txBox="1">
            <a:spLocks noGrp="1"/>
          </p:cNvSpPr>
          <p:nvPr>
            <p:ph type="subTitle" idx="1"/>
          </p:nvPr>
        </p:nvSpPr>
        <p:spPr>
          <a:xfrm>
            <a:off x="1822777" y="1104850"/>
            <a:ext cx="25182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a:solidFill>
                  <a:schemeClr val="dk2"/>
                </a:solidFill>
                <a:latin typeface="Londrina Solid"/>
                <a:ea typeface="Londrina Solid"/>
                <a:cs typeface="Londrina Solid"/>
                <a:sym typeface="Londrina Solid"/>
              </a:defRPr>
            </a:lvl1pPr>
            <a:lvl2pPr lvl="1" rtl="0">
              <a:spcBef>
                <a:spcPts val="1200"/>
              </a:spcBef>
              <a:spcAft>
                <a:spcPts val="0"/>
              </a:spcAft>
              <a:buNone/>
              <a:defRPr sz="2200">
                <a:solidFill>
                  <a:schemeClr val="dk2"/>
                </a:solidFill>
                <a:latin typeface="Londrina Solid"/>
                <a:ea typeface="Londrina Solid"/>
                <a:cs typeface="Londrina Solid"/>
                <a:sym typeface="Londrina Solid"/>
              </a:defRPr>
            </a:lvl2pPr>
            <a:lvl3pPr lvl="2" rtl="0">
              <a:spcBef>
                <a:spcPts val="1200"/>
              </a:spcBef>
              <a:spcAft>
                <a:spcPts val="0"/>
              </a:spcAft>
              <a:buNone/>
              <a:defRPr sz="2200">
                <a:solidFill>
                  <a:schemeClr val="dk2"/>
                </a:solidFill>
                <a:latin typeface="Londrina Solid"/>
                <a:ea typeface="Londrina Solid"/>
                <a:cs typeface="Londrina Solid"/>
                <a:sym typeface="Londrina Solid"/>
              </a:defRPr>
            </a:lvl3pPr>
            <a:lvl4pPr lvl="3" rtl="0">
              <a:spcBef>
                <a:spcPts val="1200"/>
              </a:spcBef>
              <a:spcAft>
                <a:spcPts val="0"/>
              </a:spcAft>
              <a:buNone/>
              <a:defRPr sz="2200">
                <a:solidFill>
                  <a:schemeClr val="dk2"/>
                </a:solidFill>
                <a:latin typeface="Londrina Solid"/>
                <a:ea typeface="Londrina Solid"/>
                <a:cs typeface="Londrina Solid"/>
                <a:sym typeface="Londrina Solid"/>
              </a:defRPr>
            </a:lvl4pPr>
            <a:lvl5pPr lvl="4" rtl="0">
              <a:spcBef>
                <a:spcPts val="1200"/>
              </a:spcBef>
              <a:spcAft>
                <a:spcPts val="0"/>
              </a:spcAft>
              <a:buNone/>
              <a:defRPr sz="2200">
                <a:solidFill>
                  <a:schemeClr val="dk2"/>
                </a:solidFill>
                <a:latin typeface="Londrina Solid"/>
                <a:ea typeface="Londrina Solid"/>
                <a:cs typeface="Londrina Solid"/>
                <a:sym typeface="Londrina Solid"/>
              </a:defRPr>
            </a:lvl5pPr>
            <a:lvl6pPr lvl="5" rtl="0">
              <a:spcBef>
                <a:spcPts val="1200"/>
              </a:spcBef>
              <a:spcAft>
                <a:spcPts val="0"/>
              </a:spcAft>
              <a:buNone/>
              <a:defRPr sz="2200">
                <a:solidFill>
                  <a:schemeClr val="dk2"/>
                </a:solidFill>
                <a:latin typeface="Londrina Solid"/>
                <a:ea typeface="Londrina Solid"/>
                <a:cs typeface="Londrina Solid"/>
                <a:sym typeface="Londrina Solid"/>
              </a:defRPr>
            </a:lvl6pPr>
            <a:lvl7pPr lvl="6" rtl="0">
              <a:spcBef>
                <a:spcPts val="1200"/>
              </a:spcBef>
              <a:spcAft>
                <a:spcPts val="0"/>
              </a:spcAft>
              <a:buNone/>
              <a:defRPr sz="2200">
                <a:solidFill>
                  <a:schemeClr val="dk2"/>
                </a:solidFill>
                <a:latin typeface="Londrina Solid"/>
                <a:ea typeface="Londrina Solid"/>
                <a:cs typeface="Londrina Solid"/>
                <a:sym typeface="Londrina Solid"/>
              </a:defRPr>
            </a:lvl7pPr>
            <a:lvl8pPr lvl="7" rtl="0">
              <a:spcBef>
                <a:spcPts val="1200"/>
              </a:spcBef>
              <a:spcAft>
                <a:spcPts val="0"/>
              </a:spcAft>
              <a:buNone/>
              <a:defRPr sz="2200">
                <a:solidFill>
                  <a:schemeClr val="dk2"/>
                </a:solidFill>
                <a:latin typeface="Londrina Solid"/>
                <a:ea typeface="Londrina Solid"/>
                <a:cs typeface="Londrina Solid"/>
                <a:sym typeface="Londrina Solid"/>
              </a:defRPr>
            </a:lvl8pPr>
            <a:lvl9pPr lvl="8" rtl="0">
              <a:spcBef>
                <a:spcPts val="1200"/>
              </a:spcBef>
              <a:spcAft>
                <a:spcPts val="1200"/>
              </a:spcAft>
              <a:buNone/>
              <a:defRPr sz="2200">
                <a:solidFill>
                  <a:schemeClr val="dk2"/>
                </a:solidFill>
                <a:latin typeface="Londrina Solid"/>
                <a:ea typeface="Londrina Solid"/>
                <a:cs typeface="Londrina Solid"/>
                <a:sym typeface="Londrina Solid"/>
              </a:defRPr>
            </a:lvl9pPr>
          </a:lstStyle>
          <a:p>
            <a:endParaRPr/>
          </a:p>
        </p:txBody>
      </p:sp>
      <p:sp>
        <p:nvSpPr>
          <p:cNvPr id="1200" name="Google Shape;1200;p13"/>
          <p:cNvSpPr txBox="1">
            <a:spLocks noGrp="1"/>
          </p:cNvSpPr>
          <p:nvPr>
            <p:ph type="subTitle" idx="2"/>
          </p:nvPr>
        </p:nvSpPr>
        <p:spPr>
          <a:xfrm>
            <a:off x="1822763" y="1542315"/>
            <a:ext cx="2730000" cy="569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201" name="Google Shape;1201;p13">
            <a:hlinkClick r:id="rId2" action="ppaction://hlinksldjump"/>
          </p:cNvPr>
          <p:cNvSpPr txBox="1">
            <a:spLocks noGrp="1"/>
          </p:cNvSpPr>
          <p:nvPr>
            <p:ph type="title" idx="3" hasCustomPrompt="1"/>
          </p:nvPr>
        </p:nvSpPr>
        <p:spPr>
          <a:xfrm>
            <a:off x="1155213" y="1340276"/>
            <a:ext cx="632700" cy="63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02" name="Google Shape;1202;p13">
            <a:hlinkClick r:id=""/>
          </p:cNvPr>
          <p:cNvSpPr txBox="1">
            <a:spLocks noGrp="1"/>
          </p:cNvSpPr>
          <p:nvPr>
            <p:ph type="subTitle" idx="4"/>
          </p:nvPr>
        </p:nvSpPr>
        <p:spPr>
          <a:xfrm>
            <a:off x="1822777" y="2297824"/>
            <a:ext cx="25254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a:solidFill>
                  <a:schemeClr val="dk2"/>
                </a:solidFill>
                <a:latin typeface="Londrina Solid"/>
                <a:ea typeface="Londrina Solid"/>
                <a:cs typeface="Londrina Solid"/>
                <a:sym typeface="Londrina Solid"/>
              </a:defRPr>
            </a:lvl1pPr>
            <a:lvl2pPr lvl="1" rtl="0">
              <a:spcBef>
                <a:spcPts val="1200"/>
              </a:spcBef>
              <a:spcAft>
                <a:spcPts val="0"/>
              </a:spcAft>
              <a:buNone/>
              <a:defRPr sz="2200">
                <a:solidFill>
                  <a:schemeClr val="dk2"/>
                </a:solidFill>
                <a:latin typeface="Londrina Solid"/>
                <a:ea typeface="Londrina Solid"/>
                <a:cs typeface="Londrina Solid"/>
                <a:sym typeface="Londrina Solid"/>
              </a:defRPr>
            </a:lvl2pPr>
            <a:lvl3pPr lvl="2" rtl="0">
              <a:spcBef>
                <a:spcPts val="1200"/>
              </a:spcBef>
              <a:spcAft>
                <a:spcPts val="0"/>
              </a:spcAft>
              <a:buNone/>
              <a:defRPr sz="2200">
                <a:solidFill>
                  <a:schemeClr val="dk2"/>
                </a:solidFill>
                <a:latin typeface="Londrina Solid"/>
                <a:ea typeface="Londrina Solid"/>
                <a:cs typeface="Londrina Solid"/>
                <a:sym typeface="Londrina Solid"/>
              </a:defRPr>
            </a:lvl3pPr>
            <a:lvl4pPr lvl="3" rtl="0">
              <a:spcBef>
                <a:spcPts val="1200"/>
              </a:spcBef>
              <a:spcAft>
                <a:spcPts val="0"/>
              </a:spcAft>
              <a:buNone/>
              <a:defRPr sz="2200">
                <a:solidFill>
                  <a:schemeClr val="dk2"/>
                </a:solidFill>
                <a:latin typeface="Londrina Solid"/>
                <a:ea typeface="Londrina Solid"/>
                <a:cs typeface="Londrina Solid"/>
                <a:sym typeface="Londrina Solid"/>
              </a:defRPr>
            </a:lvl4pPr>
            <a:lvl5pPr lvl="4" rtl="0">
              <a:spcBef>
                <a:spcPts val="1200"/>
              </a:spcBef>
              <a:spcAft>
                <a:spcPts val="0"/>
              </a:spcAft>
              <a:buNone/>
              <a:defRPr sz="2200">
                <a:solidFill>
                  <a:schemeClr val="dk2"/>
                </a:solidFill>
                <a:latin typeface="Londrina Solid"/>
                <a:ea typeface="Londrina Solid"/>
                <a:cs typeface="Londrina Solid"/>
                <a:sym typeface="Londrina Solid"/>
              </a:defRPr>
            </a:lvl5pPr>
            <a:lvl6pPr lvl="5" rtl="0">
              <a:spcBef>
                <a:spcPts val="1200"/>
              </a:spcBef>
              <a:spcAft>
                <a:spcPts val="0"/>
              </a:spcAft>
              <a:buNone/>
              <a:defRPr sz="2200">
                <a:solidFill>
                  <a:schemeClr val="dk2"/>
                </a:solidFill>
                <a:latin typeface="Londrina Solid"/>
                <a:ea typeface="Londrina Solid"/>
                <a:cs typeface="Londrina Solid"/>
                <a:sym typeface="Londrina Solid"/>
              </a:defRPr>
            </a:lvl6pPr>
            <a:lvl7pPr lvl="6" rtl="0">
              <a:spcBef>
                <a:spcPts val="1200"/>
              </a:spcBef>
              <a:spcAft>
                <a:spcPts val="0"/>
              </a:spcAft>
              <a:buNone/>
              <a:defRPr sz="2200">
                <a:solidFill>
                  <a:schemeClr val="dk2"/>
                </a:solidFill>
                <a:latin typeface="Londrina Solid"/>
                <a:ea typeface="Londrina Solid"/>
                <a:cs typeface="Londrina Solid"/>
                <a:sym typeface="Londrina Solid"/>
              </a:defRPr>
            </a:lvl7pPr>
            <a:lvl8pPr lvl="7" rtl="0">
              <a:spcBef>
                <a:spcPts val="1200"/>
              </a:spcBef>
              <a:spcAft>
                <a:spcPts val="0"/>
              </a:spcAft>
              <a:buNone/>
              <a:defRPr sz="2200">
                <a:solidFill>
                  <a:schemeClr val="dk2"/>
                </a:solidFill>
                <a:latin typeface="Londrina Solid"/>
                <a:ea typeface="Londrina Solid"/>
                <a:cs typeface="Londrina Solid"/>
                <a:sym typeface="Londrina Solid"/>
              </a:defRPr>
            </a:lvl8pPr>
            <a:lvl9pPr lvl="8" rtl="0">
              <a:spcBef>
                <a:spcPts val="1200"/>
              </a:spcBef>
              <a:spcAft>
                <a:spcPts val="1200"/>
              </a:spcAft>
              <a:buNone/>
              <a:defRPr sz="2200">
                <a:solidFill>
                  <a:schemeClr val="dk2"/>
                </a:solidFill>
                <a:latin typeface="Londrina Solid"/>
                <a:ea typeface="Londrina Solid"/>
                <a:cs typeface="Londrina Solid"/>
                <a:sym typeface="Londrina Solid"/>
              </a:defRPr>
            </a:lvl9pPr>
          </a:lstStyle>
          <a:p>
            <a:endParaRPr/>
          </a:p>
        </p:txBody>
      </p:sp>
      <p:sp>
        <p:nvSpPr>
          <p:cNvPr id="1203" name="Google Shape;1203;p13"/>
          <p:cNvSpPr txBox="1">
            <a:spLocks noGrp="1"/>
          </p:cNvSpPr>
          <p:nvPr>
            <p:ph type="subTitle" idx="5"/>
          </p:nvPr>
        </p:nvSpPr>
        <p:spPr>
          <a:xfrm>
            <a:off x="1822763" y="2737363"/>
            <a:ext cx="27339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204" name="Google Shape;1204;p13">
            <a:hlinkClick r:id=""/>
          </p:cNvPr>
          <p:cNvSpPr txBox="1">
            <a:spLocks noGrp="1"/>
          </p:cNvSpPr>
          <p:nvPr>
            <p:ph type="title" idx="6" hasCustomPrompt="1"/>
          </p:nvPr>
        </p:nvSpPr>
        <p:spPr>
          <a:xfrm>
            <a:off x="1155213" y="2474471"/>
            <a:ext cx="630900" cy="63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05" name="Google Shape;1205;p13">
            <a:hlinkClick r:id=""/>
          </p:cNvPr>
          <p:cNvSpPr txBox="1">
            <a:spLocks noGrp="1"/>
          </p:cNvSpPr>
          <p:nvPr>
            <p:ph type="subTitle" idx="7"/>
          </p:nvPr>
        </p:nvSpPr>
        <p:spPr>
          <a:xfrm>
            <a:off x="1822777" y="3492300"/>
            <a:ext cx="25191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a:solidFill>
                  <a:schemeClr val="dk2"/>
                </a:solidFill>
                <a:latin typeface="Londrina Solid"/>
                <a:ea typeface="Londrina Solid"/>
                <a:cs typeface="Londrina Solid"/>
                <a:sym typeface="Londrina Solid"/>
              </a:defRPr>
            </a:lvl1pPr>
            <a:lvl2pPr lvl="1" rtl="0">
              <a:spcBef>
                <a:spcPts val="1200"/>
              </a:spcBef>
              <a:spcAft>
                <a:spcPts val="0"/>
              </a:spcAft>
              <a:buNone/>
              <a:defRPr sz="2200">
                <a:solidFill>
                  <a:schemeClr val="dk2"/>
                </a:solidFill>
                <a:latin typeface="Londrina Solid"/>
                <a:ea typeface="Londrina Solid"/>
                <a:cs typeface="Londrina Solid"/>
                <a:sym typeface="Londrina Solid"/>
              </a:defRPr>
            </a:lvl2pPr>
            <a:lvl3pPr lvl="2" rtl="0">
              <a:spcBef>
                <a:spcPts val="1200"/>
              </a:spcBef>
              <a:spcAft>
                <a:spcPts val="0"/>
              </a:spcAft>
              <a:buNone/>
              <a:defRPr sz="2200">
                <a:solidFill>
                  <a:schemeClr val="dk2"/>
                </a:solidFill>
                <a:latin typeface="Londrina Solid"/>
                <a:ea typeface="Londrina Solid"/>
                <a:cs typeface="Londrina Solid"/>
                <a:sym typeface="Londrina Solid"/>
              </a:defRPr>
            </a:lvl3pPr>
            <a:lvl4pPr lvl="3" rtl="0">
              <a:spcBef>
                <a:spcPts val="1200"/>
              </a:spcBef>
              <a:spcAft>
                <a:spcPts val="0"/>
              </a:spcAft>
              <a:buNone/>
              <a:defRPr sz="2200">
                <a:solidFill>
                  <a:schemeClr val="dk2"/>
                </a:solidFill>
                <a:latin typeface="Londrina Solid"/>
                <a:ea typeface="Londrina Solid"/>
                <a:cs typeface="Londrina Solid"/>
                <a:sym typeface="Londrina Solid"/>
              </a:defRPr>
            </a:lvl4pPr>
            <a:lvl5pPr lvl="4" rtl="0">
              <a:spcBef>
                <a:spcPts val="1200"/>
              </a:spcBef>
              <a:spcAft>
                <a:spcPts val="0"/>
              </a:spcAft>
              <a:buNone/>
              <a:defRPr sz="2200">
                <a:solidFill>
                  <a:schemeClr val="dk2"/>
                </a:solidFill>
                <a:latin typeface="Londrina Solid"/>
                <a:ea typeface="Londrina Solid"/>
                <a:cs typeface="Londrina Solid"/>
                <a:sym typeface="Londrina Solid"/>
              </a:defRPr>
            </a:lvl5pPr>
            <a:lvl6pPr lvl="5" rtl="0">
              <a:spcBef>
                <a:spcPts val="1200"/>
              </a:spcBef>
              <a:spcAft>
                <a:spcPts val="0"/>
              </a:spcAft>
              <a:buNone/>
              <a:defRPr sz="2200">
                <a:solidFill>
                  <a:schemeClr val="dk2"/>
                </a:solidFill>
                <a:latin typeface="Londrina Solid"/>
                <a:ea typeface="Londrina Solid"/>
                <a:cs typeface="Londrina Solid"/>
                <a:sym typeface="Londrina Solid"/>
              </a:defRPr>
            </a:lvl6pPr>
            <a:lvl7pPr lvl="6" rtl="0">
              <a:spcBef>
                <a:spcPts val="1200"/>
              </a:spcBef>
              <a:spcAft>
                <a:spcPts val="0"/>
              </a:spcAft>
              <a:buNone/>
              <a:defRPr sz="2200">
                <a:solidFill>
                  <a:schemeClr val="dk2"/>
                </a:solidFill>
                <a:latin typeface="Londrina Solid"/>
                <a:ea typeface="Londrina Solid"/>
                <a:cs typeface="Londrina Solid"/>
                <a:sym typeface="Londrina Solid"/>
              </a:defRPr>
            </a:lvl7pPr>
            <a:lvl8pPr lvl="7" rtl="0">
              <a:spcBef>
                <a:spcPts val="1200"/>
              </a:spcBef>
              <a:spcAft>
                <a:spcPts val="0"/>
              </a:spcAft>
              <a:buNone/>
              <a:defRPr sz="2200">
                <a:solidFill>
                  <a:schemeClr val="dk2"/>
                </a:solidFill>
                <a:latin typeface="Londrina Solid"/>
                <a:ea typeface="Londrina Solid"/>
                <a:cs typeface="Londrina Solid"/>
                <a:sym typeface="Londrina Solid"/>
              </a:defRPr>
            </a:lvl8pPr>
            <a:lvl9pPr lvl="8" rtl="0">
              <a:spcBef>
                <a:spcPts val="1200"/>
              </a:spcBef>
              <a:spcAft>
                <a:spcPts val="1200"/>
              </a:spcAft>
              <a:buNone/>
              <a:defRPr sz="2200">
                <a:solidFill>
                  <a:schemeClr val="dk2"/>
                </a:solidFill>
                <a:latin typeface="Londrina Solid"/>
                <a:ea typeface="Londrina Solid"/>
                <a:cs typeface="Londrina Solid"/>
                <a:sym typeface="Londrina Solid"/>
              </a:defRPr>
            </a:lvl9pPr>
          </a:lstStyle>
          <a:p>
            <a:endParaRPr/>
          </a:p>
        </p:txBody>
      </p:sp>
      <p:sp>
        <p:nvSpPr>
          <p:cNvPr id="1206" name="Google Shape;1206;p13"/>
          <p:cNvSpPr txBox="1">
            <a:spLocks noGrp="1"/>
          </p:cNvSpPr>
          <p:nvPr>
            <p:ph type="subTitle" idx="8"/>
          </p:nvPr>
        </p:nvSpPr>
        <p:spPr>
          <a:xfrm>
            <a:off x="1822763" y="3932456"/>
            <a:ext cx="27339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207" name="Google Shape;1207;p13">
            <a:hlinkClick r:id=""/>
          </p:cNvPr>
          <p:cNvSpPr txBox="1">
            <a:spLocks noGrp="1"/>
          </p:cNvSpPr>
          <p:nvPr>
            <p:ph type="title" idx="9" hasCustomPrompt="1"/>
          </p:nvPr>
        </p:nvSpPr>
        <p:spPr>
          <a:xfrm>
            <a:off x="1155213" y="3720500"/>
            <a:ext cx="630900" cy="63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08" name="Google Shape;1208;p13">
            <a:hlinkClick r:id=""/>
          </p:cNvPr>
          <p:cNvSpPr txBox="1">
            <a:spLocks noGrp="1"/>
          </p:cNvSpPr>
          <p:nvPr>
            <p:ph type="subTitle" idx="13"/>
          </p:nvPr>
        </p:nvSpPr>
        <p:spPr>
          <a:xfrm>
            <a:off x="5260323" y="1104850"/>
            <a:ext cx="25254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a:solidFill>
                  <a:schemeClr val="dk2"/>
                </a:solidFill>
                <a:latin typeface="Londrina Solid"/>
                <a:ea typeface="Londrina Solid"/>
                <a:cs typeface="Londrina Solid"/>
                <a:sym typeface="Londrina Solid"/>
              </a:defRPr>
            </a:lvl1pPr>
            <a:lvl2pPr lvl="1" rtl="0">
              <a:spcBef>
                <a:spcPts val="1200"/>
              </a:spcBef>
              <a:spcAft>
                <a:spcPts val="0"/>
              </a:spcAft>
              <a:buNone/>
              <a:defRPr sz="2200">
                <a:solidFill>
                  <a:schemeClr val="dk2"/>
                </a:solidFill>
                <a:latin typeface="Londrina Solid"/>
                <a:ea typeface="Londrina Solid"/>
                <a:cs typeface="Londrina Solid"/>
                <a:sym typeface="Londrina Solid"/>
              </a:defRPr>
            </a:lvl2pPr>
            <a:lvl3pPr lvl="2" rtl="0">
              <a:spcBef>
                <a:spcPts val="1200"/>
              </a:spcBef>
              <a:spcAft>
                <a:spcPts val="0"/>
              </a:spcAft>
              <a:buNone/>
              <a:defRPr sz="2200">
                <a:solidFill>
                  <a:schemeClr val="dk2"/>
                </a:solidFill>
                <a:latin typeface="Londrina Solid"/>
                <a:ea typeface="Londrina Solid"/>
                <a:cs typeface="Londrina Solid"/>
                <a:sym typeface="Londrina Solid"/>
              </a:defRPr>
            </a:lvl3pPr>
            <a:lvl4pPr lvl="3" rtl="0">
              <a:spcBef>
                <a:spcPts val="1200"/>
              </a:spcBef>
              <a:spcAft>
                <a:spcPts val="0"/>
              </a:spcAft>
              <a:buNone/>
              <a:defRPr sz="2200">
                <a:solidFill>
                  <a:schemeClr val="dk2"/>
                </a:solidFill>
                <a:latin typeface="Londrina Solid"/>
                <a:ea typeface="Londrina Solid"/>
                <a:cs typeface="Londrina Solid"/>
                <a:sym typeface="Londrina Solid"/>
              </a:defRPr>
            </a:lvl4pPr>
            <a:lvl5pPr lvl="4" rtl="0">
              <a:spcBef>
                <a:spcPts val="1200"/>
              </a:spcBef>
              <a:spcAft>
                <a:spcPts val="0"/>
              </a:spcAft>
              <a:buNone/>
              <a:defRPr sz="2200">
                <a:solidFill>
                  <a:schemeClr val="dk2"/>
                </a:solidFill>
                <a:latin typeface="Londrina Solid"/>
                <a:ea typeface="Londrina Solid"/>
                <a:cs typeface="Londrina Solid"/>
                <a:sym typeface="Londrina Solid"/>
              </a:defRPr>
            </a:lvl5pPr>
            <a:lvl6pPr lvl="5" rtl="0">
              <a:spcBef>
                <a:spcPts val="1200"/>
              </a:spcBef>
              <a:spcAft>
                <a:spcPts val="0"/>
              </a:spcAft>
              <a:buNone/>
              <a:defRPr sz="2200">
                <a:solidFill>
                  <a:schemeClr val="dk2"/>
                </a:solidFill>
                <a:latin typeface="Londrina Solid"/>
                <a:ea typeface="Londrina Solid"/>
                <a:cs typeface="Londrina Solid"/>
                <a:sym typeface="Londrina Solid"/>
              </a:defRPr>
            </a:lvl6pPr>
            <a:lvl7pPr lvl="6" rtl="0">
              <a:spcBef>
                <a:spcPts val="1200"/>
              </a:spcBef>
              <a:spcAft>
                <a:spcPts val="0"/>
              </a:spcAft>
              <a:buNone/>
              <a:defRPr sz="2200">
                <a:solidFill>
                  <a:schemeClr val="dk2"/>
                </a:solidFill>
                <a:latin typeface="Londrina Solid"/>
                <a:ea typeface="Londrina Solid"/>
                <a:cs typeface="Londrina Solid"/>
                <a:sym typeface="Londrina Solid"/>
              </a:defRPr>
            </a:lvl7pPr>
            <a:lvl8pPr lvl="7" rtl="0">
              <a:spcBef>
                <a:spcPts val="1200"/>
              </a:spcBef>
              <a:spcAft>
                <a:spcPts val="0"/>
              </a:spcAft>
              <a:buNone/>
              <a:defRPr sz="2200">
                <a:solidFill>
                  <a:schemeClr val="dk2"/>
                </a:solidFill>
                <a:latin typeface="Londrina Solid"/>
                <a:ea typeface="Londrina Solid"/>
                <a:cs typeface="Londrina Solid"/>
                <a:sym typeface="Londrina Solid"/>
              </a:defRPr>
            </a:lvl8pPr>
            <a:lvl9pPr lvl="8" rtl="0">
              <a:spcBef>
                <a:spcPts val="1200"/>
              </a:spcBef>
              <a:spcAft>
                <a:spcPts val="1200"/>
              </a:spcAft>
              <a:buNone/>
              <a:defRPr sz="2200">
                <a:solidFill>
                  <a:schemeClr val="dk2"/>
                </a:solidFill>
                <a:latin typeface="Londrina Solid"/>
                <a:ea typeface="Londrina Solid"/>
                <a:cs typeface="Londrina Solid"/>
                <a:sym typeface="Londrina Solid"/>
              </a:defRPr>
            </a:lvl9pPr>
          </a:lstStyle>
          <a:p>
            <a:endParaRPr/>
          </a:p>
        </p:txBody>
      </p:sp>
      <p:sp>
        <p:nvSpPr>
          <p:cNvPr id="1209" name="Google Shape;1209;p13"/>
          <p:cNvSpPr txBox="1">
            <a:spLocks noGrp="1"/>
          </p:cNvSpPr>
          <p:nvPr>
            <p:ph type="subTitle" idx="14"/>
          </p:nvPr>
        </p:nvSpPr>
        <p:spPr>
          <a:xfrm>
            <a:off x="5260335" y="1538865"/>
            <a:ext cx="2742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210" name="Google Shape;1210;p13">
            <a:hlinkClick r:id=""/>
          </p:cNvPr>
          <p:cNvSpPr txBox="1">
            <a:spLocks noGrp="1"/>
          </p:cNvSpPr>
          <p:nvPr>
            <p:ph type="title" idx="15" hasCustomPrompt="1"/>
          </p:nvPr>
        </p:nvSpPr>
        <p:spPr>
          <a:xfrm>
            <a:off x="4593311" y="1341637"/>
            <a:ext cx="630900" cy="636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11" name="Google Shape;1211;p13">
            <a:hlinkClick r:id=""/>
          </p:cNvPr>
          <p:cNvSpPr txBox="1">
            <a:spLocks noGrp="1"/>
          </p:cNvSpPr>
          <p:nvPr>
            <p:ph type="subTitle" idx="16"/>
          </p:nvPr>
        </p:nvSpPr>
        <p:spPr>
          <a:xfrm>
            <a:off x="5260323" y="2296025"/>
            <a:ext cx="25254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a:solidFill>
                  <a:schemeClr val="dk2"/>
                </a:solidFill>
                <a:latin typeface="Londrina Solid"/>
                <a:ea typeface="Londrina Solid"/>
                <a:cs typeface="Londrina Solid"/>
                <a:sym typeface="Londrina Solid"/>
              </a:defRPr>
            </a:lvl1pPr>
            <a:lvl2pPr lvl="1" rtl="0">
              <a:spcBef>
                <a:spcPts val="1200"/>
              </a:spcBef>
              <a:spcAft>
                <a:spcPts val="0"/>
              </a:spcAft>
              <a:buNone/>
              <a:defRPr sz="2200">
                <a:solidFill>
                  <a:schemeClr val="dk2"/>
                </a:solidFill>
                <a:latin typeface="Londrina Solid"/>
                <a:ea typeface="Londrina Solid"/>
                <a:cs typeface="Londrina Solid"/>
                <a:sym typeface="Londrina Solid"/>
              </a:defRPr>
            </a:lvl2pPr>
            <a:lvl3pPr lvl="2" rtl="0">
              <a:spcBef>
                <a:spcPts val="1200"/>
              </a:spcBef>
              <a:spcAft>
                <a:spcPts val="0"/>
              </a:spcAft>
              <a:buNone/>
              <a:defRPr sz="2200">
                <a:solidFill>
                  <a:schemeClr val="dk2"/>
                </a:solidFill>
                <a:latin typeface="Londrina Solid"/>
                <a:ea typeface="Londrina Solid"/>
                <a:cs typeface="Londrina Solid"/>
                <a:sym typeface="Londrina Solid"/>
              </a:defRPr>
            </a:lvl3pPr>
            <a:lvl4pPr lvl="3" rtl="0">
              <a:spcBef>
                <a:spcPts val="1200"/>
              </a:spcBef>
              <a:spcAft>
                <a:spcPts val="0"/>
              </a:spcAft>
              <a:buNone/>
              <a:defRPr sz="2200">
                <a:solidFill>
                  <a:schemeClr val="dk2"/>
                </a:solidFill>
                <a:latin typeface="Londrina Solid"/>
                <a:ea typeface="Londrina Solid"/>
                <a:cs typeface="Londrina Solid"/>
                <a:sym typeface="Londrina Solid"/>
              </a:defRPr>
            </a:lvl4pPr>
            <a:lvl5pPr lvl="4" rtl="0">
              <a:spcBef>
                <a:spcPts val="1200"/>
              </a:spcBef>
              <a:spcAft>
                <a:spcPts val="0"/>
              </a:spcAft>
              <a:buNone/>
              <a:defRPr sz="2200">
                <a:solidFill>
                  <a:schemeClr val="dk2"/>
                </a:solidFill>
                <a:latin typeface="Londrina Solid"/>
                <a:ea typeface="Londrina Solid"/>
                <a:cs typeface="Londrina Solid"/>
                <a:sym typeface="Londrina Solid"/>
              </a:defRPr>
            </a:lvl5pPr>
            <a:lvl6pPr lvl="5" rtl="0">
              <a:spcBef>
                <a:spcPts val="1200"/>
              </a:spcBef>
              <a:spcAft>
                <a:spcPts val="0"/>
              </a:spcAft>
              <a:buNone/>
              <a:defRPr sz="2200">
                <a:solidFill>
                  <a:schemeClr val="dk2"/>
                </a:solidFill>
                <a:latin typeface="Londrina Solid"/>
                <a:ea typeface="Londrina Solid"/>
                <a:cs typeface="Londrina Solid"/>
                <a:sym typeface="Londrina Solid"/>
              </a:defRPr>
            </a:lvl6pPr>
            <a:lvl7pPr lvl="6" rtl="0">
              <a:spcBef>
                <a:spcPts val="1200"/>
              </a:spcBef>
              <a:spcAft>
                <a:spcPts val="0"/>
              </a:spcAft>
              <a:buNone/>
              <a:defRPr sz="2200">
                <a:solidFill>
                  <a:schemeClr val="dk2"/>
                </a:solidFill>
                <a:latin typeface="Londrina Solid"/>
                <a:ea typeface="Londrina Solid"/>
                <a:cs typeface="Londrina Solid"/>
                <a:sym typeface="Londrina Solid"/>
              </a:defRPr>
            </a:lvl7pPr>
            <a:lvl8pPr lvl="7" rtl="0">
              <a:spcBef>
                <a:spcPts val="1200"/>
              </a:spcBef>
              <a:spcAft>
                <a:spcPts val="0"/>
              </a:spcAft>
              <a:buNone/>
              <a:defRPr sz="2200">
                <a:solidFill>
                  <a:schemeClr val="dk2"/>
                </a:solidFill>
                <a:latin typeface="Londrina Solid"/>
                <a:ea typeface="Londrina Solid"/>
                <a:cs typeface="Londrina Solid"/>
                <a:sym typeface="Londrina Solid"/>
              </a:defRPr>
            </a:lvl8pPr>
            <a:lvl9pPr lvl="8" rtl="0">
              <a:spcBef>
                <a:spcPts val="1200"/>
              </a:spcBef>
              <a:spcAft>
                <a:spcPts val="1200"/>
              </a:spcAft>
              <a:buNone/>
              <a:defRPr sz="2200">
                <a:solidFill>
                  <a:schemeClr val="dk2"/>
                </a:solidFill>
                <a:latin typeface="Londrina Solid"/>
                <a:ea typeface="Londrina Solid"/>
                <a:cs typeface="Londrina Solid"/>
                <a:sym typeface="Londrina Solid"/>
              </a:defRPr>
            </a:lvl9pPr>
          </a:lstStyle>
          <a:p>
            <a:endParaRPr/>
          </a:p>
        </p:txBody>
      </p:sp>
      <p:sp>
        <p:nvSpPr>
          <p:cNvPr id="1212" name="Google Shape;1212;p13"/>
          <p:cNvSpPr txBox="1">
            <a:spLocks noGrp="1"/>
          </p:cNvSpPr>
          <p:nvPr>
            <p:ph type="subTitle" idx="17"/>
          </p:nvPr>
        </p:nvSpPr>
        <p:spPr>
          <a:xfrm>
            <a:off x="5260335" y="2735563"/>
            <a:ext cx="2742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213" name="Google Shape;1213;p13">
            <a:hlinkClick r:id=""/>
          </p:cNvPr>
          <p:cNvSpPr txBox="1">
            <a:spLocks noGrp="1"/>
          </p:cNvSpPr>
          <p:nvPr>
            <p:ph type="title" idx="18" hasCustomPrompt="1"/>
          </p:nvPr>
        </p:nvSpPr>
        <p:spPr>
          <a:xfrm>
            <a:off x="4593311" y="2474471"/>
            <a:ext cx="630900" cy="63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14" name="Google Shape;1214;p13"/>
          <p:cNvSpPr txBox="1">
            <a:spLocks noGrp="1"/>
          </p:cNvSpPr>
          <p:nvPr>
            <p:ph type="subTitle" idx="19"/>
          </p:nvPr>
        </p:nvSpPr>
        <p:spPr>
          <a:xfrm>
            <a:off x="5260323" y="3490500"/>
            <a:ext cx="25254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200">
                <a:solidFill>
                  <a:schemeClr val="dk2"/>
                </a:solidFill>
                <a:latin typeface="Londrina Solid"/>
                <a:ea typeface="Londrina Solid"/>
                <a:cs typeface="Londrina Solid"/>
                <a:sym typeface="Londrina Solid"/>
              </a:defRPr>
            </a:lvl1pPr>
            <a:lvl2pPr lvl="1" rtl="0">
              <a:spcBef>
                <a:spcPts val="1200"/>
              </a:spcBef>
              <a:spcAft>
                <a:spcPts val="0"/>
              </a:spcAft>
              <a:buNone/>
              <a:defRPr sz="2200">
                <a:solidFill>
                  <a:schemeClr val="dk2"/>
                </a:solidFill>
                <a:latin typeface="Londrina Solid"/>
                <a:ea typeface="Londrina Solid"/>
                <a:cs typeface="Londrina Solid"/>
                <a:sym typeface="Londrina Solid"/>
              </a:defRPr>
            </a:lvl2pPr>
            <a:lvl3pPr lvl="2" rtl="0">
              <a:spcBef>
                <a:spcPts val="1200"/>
              </a:spcBef>
              <a:spcAft>
                <a:spcPts val="0"/>
              </a:spcAft>
              <a:buNone/>
              <a:defRPr sz="2200">
                <a:solidFill>
                  <a:schemeClr val="dk2"/>
                </a:solidFill>
                <a:latin typeface="Londrina Solid"/>
                <a:ea typeface="Londrina Solid"/>
                <a:cs typeface="Londrina Solid"/>
                <a:sym typeface="Londrina Solid"/>
              </a:defRPr>
            </a:lvl3pPr>
            <a:lvl4pPr lvl="3" rtl="0">
              <a:spcBef>
                <a:spcPts val="1200"/>
              </a:spcBef>
              <a:spcAft>
                <a:spcPts val="0"/>
              </a:spcAft>
              <a:buNone/>
              <a:defRPr sz="2200">
                <a:solidFill>
                  <a:schemeClr val="dk2"/>
                </a:solidFill>
                <a:latin typeface="Londrina Solid"/>
                <a:ea typeface="Londrina Solid"/>
                <a:cs typeface="Londrina Solid"/>
                <a:sym typeface="Londrina Solid"/>
              </a:defRPr>
            </a:lvl4pPr>
            <a:lvl5pPr lvl="4" rtl="0">
              <a:spcBef>
                <a:spcPts val="1200"/>
              </a:spcBef>
              <a:spcAft>
                <a:spcPts val="0"/>
              </a:spcAft>
              <a:buNone/>
              <a:defRPr sz="2200">
                <a:solidFill>
                  <a:schemeClr val="dk2"/>
                </a:solidFill>
                <a:latin typeface="Londrina Solid"/>
                <a:ea typeface="Londrina Solid"/>
                <a:cs typeface="Londrina Solid"/>
                <a:sym typeface="Londrina Solid"/>
              </a:defRPr>
            </a:lvl5pPr>
            <a:lvl6pPr lvl="5" rtl="0">
              <a:spcBef>
                <a:spcPts val="1200"/>
              </a:spcBef>
              <a:spcAft>
                <a:spcPts val="0"/>
              </a:spcAft>
              <a:buNone/>
              <a:defRPr sz="2200">
                <a:solidFill>
                  <a:schemeClr val="dk2"/>
                </a:solidFill>
                <a:latin typeface="Londrina Solid"/>
                <a:ea typeface="Londrina Solid"/>
                <a:cs typeface="Londrina Solid"/>
                <a:sym typeface="Londrina Solid"/>
              </a:defRPr>
            </a:lvl6pPr>
            <a:lvl7pPr lvl="6" rtl="0">
              <a:spcBef>
                <a:spcPts val="1200"/>
              </a:spcBef>
              <a:spcAft>
                <a:spcPts val="0"/>
              </a:spcAft>
              <a:buNone/>
              <a:defRPr sz="2200">
                <a:solidFill>
                  <a:schemeClr val="dk2"/>
                </a:solidFill>
                <a:latin typeface="Londrina Solid"/>
                <a:ea typeface="Londrina Solid"/>
                <a:cs typeface="Londrina Solid"/>
                <a:sym typeface="Londrina Solid"/>
              </a:defRPr>
            </a:lvl7pPr>
            <a:lvl8pPr lvl="7" rtl="0">
              <a:spcBef>
                <a:spcPts val="1200"/>
              </a:spcBef>
              <a:spcAft>
                <a:spcPts val="0"/>
              </a:spcAft>
              <a:buNone/>
              <a:defRPr sz="2200">
                <a:solidFill>
                  <a:schemeClr val="dk2"/>
                </a:solidFill>
                <a:latin typeface="Londrina Solid"/>
                <a:ea typeface="Londrina Solid"/>
                <a:cs typeface="Londrina Solid"/>
                <a:sym typeface="Londrina Solid"/>
              </a:defRPr>
            </a:lvl8pPr>
            <a:lvl9pPr lvl="8" rtl="0">
              <a:spcBef>
                <a:spcPts val="1200"/>
              </a:spcBef>
              <a:spcAft>
                <a:spcPts val="1200"/>
              </a:spcAft>
              <a:buNone/>
              <a:defRPr sz="2200">
                <a:solidFill>
                  <a:schemeClr val="dk2"/>
                </a:solidFill>
                <a:latin typeface="Londrina Solid"/>
                <a:ea typeface="Londrina Solid"/>
                <a:cs typeface="Londrina Solid"/>
                <a:sym typeface="Londrina Solid"/>
              </a:defRPr>
            </a:lvl9pPr>
          </a:lstStyle>
          <a:p>
            <a:endParaRPr/>
          </a:p>
        </p:txBody>
      </p:sp>
      <p:sp>
        <p:nvSpPr>
          <p:cNvPr id="1215" name="Google Shape;1215;p13"/>
          <p:cNvSpPr txBox="1">
            <a:spLocks noGrp="1"/>
          </p:cNvSpPr>
          <p:nvPr>
            <p:ph type="subTitle" idx="20"/>
          </p:nvPr>
        </p:nvSpPr>
        <p:spPr>
          <a:xfrm>
            <a:off x="5260335" y="3930656"/>
            <a:ext cx="2742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216" name="Google Shape;1216;p13">
            <a:hlinkClick r:id=""/>
          </p:cNvPr>
          <p:cNvSpPr txBox="1">
            <a:spLocks noGrp="1"/>
          </p:cNvSpPr>
          <p:nvPr>
            <p:ph type="title" idx="21" hasCustomPrompt="1"/>
          </p:nvPr>
        </p:nvSpPr>
        <p:spPr>
          <a:xfrm>
            <a:off x="4593311" y="3720500"/>
            <a:ext cx="630900" cy="638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17" name="Google Shape;1217;p13"/>
          <p:cNvSpPr/>
          <p:nvPr/>
        </p:nvSpPr>
        <p:spPr>
          <a:xfrm>
            <a:off x="8543871" y="608069"/>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8543871" y="1129567"/>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8543871" y="165106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8543871" y="2172562"/>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8543871" y="2694060"/>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8543871" y="321555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0">
    <p:bg>
      <p:bgPr>
        <a:solidFill>
          <a:schemeClr val="lt1"/>
        </a:solidFill>
        <a:effectLst/>
      </p:bgPr>
    </p:bg>
    <p:spTree>
      <p:nvGrpSpPr>
        <p:cNvPr id="1" name="Shape 1223"/>
        <p:cNvGrpSpPr/>
        <p:nvPr/>
      </p:nvGrpSpPr>
      <p:grpSpPr>
        <a:xfrm>
          <a:off x="0" y="0"/>
          <a:ext cx="0" cy="0"/>
          <a:chOff x="0" y="0"/>
          <a:chExt cx="0" cy="0"/>
        </a:xfrm>
      </p:grpSpPr>
      <p:sp>
        <p:nvSpPr>
          <p:cNvPr id="1224" name="Google Shape;1224;p14"/>
          <p:cNvSpPr/>
          <p:nvPr/>
        </p:nvSpPr>
        <p:spPr>
          <a:xfrm rot="10800000">
            <a:off x="-177538" y="115603"/>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rot="10800000">
            <a:off x="173900" y="3254153"/>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rot="6347472">
            <a:off x="8739244" y="3581357"/>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rot="10800000">
            <a:off x="789125" y="20428"/>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rot="6347472">
            <a:off x="2691719" y="-11209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rot="10800000">
            <a:off x="4810400" y="74278"/>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rot="9149706">
            <a:off x="6502591" y="-112088"/>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rot="9149706">
            <a:off x="8739241" y="43787"/>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rot="10800000">
            <a:off x="8825075" y="138786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rot="7535460">
            <a:off x="5800140" y="4845723"/>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rot="6347472">
            <a:off x="8721319" y="484574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rot="10800000">
            <a:off x="7647125" y="4867078"/>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rot="1176075">
            <a:off x="3689271" y="5031431"/>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rot="10800000">
            <a:off x="1661975" y="4843703"/>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rot="1176075">
            <a:off x="-4704" y="4836606"/>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4"/>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4"/>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4"/>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4"/>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4"/>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4"/>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4"/>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4"/>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4"/>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4"/>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4"/>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4"/>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4"/>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4"/>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4"/>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4"/>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4"/>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4"/>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4"/>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4"/>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4"/>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4"/>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4"/>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4"/>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4"/>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4"/>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4"/>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4"/>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4"/>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4"/>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4"/>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4"/>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4"/>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4"/>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4"/>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4"/>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4"/>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4"/>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4"/>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4"/>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4"/>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4"/>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4"/>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4"/>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4"/>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4"/>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4"/>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4"/>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4"/>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4"/>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4"/>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4"/>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4"/>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4"/>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4"/>
          <p:cNvSpPr txBox="1">
            <a:spLocks noGrp="1"/>
          </p:cNvSpPr>
          <p:nvPr>
            <p:ph type="title" hasCustomPrompt="1"/>
          </p:nvPr>
        </p:nvSpPr>
        <p:spPr>
          <a:xfrm flipH="1">
            <a:off x="2204450" y="1220863"/>
            <a:ext cx="1633500" cy="99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6300">
                <a:solidFill>
                  <a:schemeClr val="lt2"/>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328" name="Google Shape;1328;p14"/>
          <p:cNvSpPr txBox="1">
            <a:spLocks noGrp="1"/>
          </p:cNvSpPr>
          <p:nvPr>
            <p:ph type="title" idx="2"/>
          </p:nvPr>
        </p:nvSpPr>
        <p:spPr>
          <a:xfrm>
            <a:off x="1162838" y="2642288"/>
            <a:ext cx="3716700" cy="86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29" name="Google Shape;1329;p14"/>
          <p:cNvSpPr txBox="1">
            <a:spLocks noGrp="1"/>
          </p:cNvSpPr>
          <p:nvPr>
            <p:ph type="subTitle" idx="1"/>
          </p:nvPr>
        </p:nvSpPr>
        <p:spPr>
          <a:xfrm>
            <a:off x="1601800" y="3471472"/>
            <a:ext cx="2692800" cy="6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330" name="Google Shape;1330;p14"/>
          <p:cNvSpPr/>
          <p:nvPr/>
        </p:nvSpPr>
        <p:spPr>
          <a:xfrm rot="7535460">
            <a:off x="-156660" y="2164686"/>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13">
    <p:bg>
      <p:bgPr>
        <a:solidFill>
          <a:schemeClr val="lt1"/>
        </a:solidFill>
        <a:effectLst/>
      </p:bgPr>
    </p:bg>
    <p:spTree>
      <p:nvGrpSpPr>
        <p:cNvPr id="1" name="Shape 1331"/>
        <p:cNvGrpSpPr/>
        <p:nvPr/>
      </p:nvGrpSpPr>
      <p:grpSpPr>
        <a:xfrm>
          <a:off x="0" y="0"/>
          <a:ext cx="0" cy="0"/>
          <a:chOff x="0" y="0"/>
          <a:chExt cx="0" cy="0"/>
        </a:xfrm>
      </p:grpSpPr>
      <p:sp>
        <p:nvSpPr>
          <p:cNvPr id="1332" name="Google Shape;1332;p15"/>
          <p:cNvSpPr/>
          <p:nvPr/>
        </p:nvSpPr>
        <p:spPr>
          <a:xfrm rot="10800000" flipH="1">
            <a:off x="8941950" y="3691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5"/>
          <p:cNvSpPr/>
          <p:nvPr/>
        </p:nvSpPr>
        <p:spPr>
          <a:xfrm rot="10800000" flipH="1">
            <a:off x="8623038" y="322879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5"/>
          <p:cNvSpPr/>
          <p:nvPr/>
        </p:nvSpPr>
        <p:spPr>
          <a:xfrm rot="-6347472" flipH="1">
            <a:off x="8856197" y="177189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5"/>
          <p:cNvSpPr/>
          <p:nvPr/>
        </p:nvSpPr>
        <p:spPr>
          <a:xfrm rot="10800000" flipH="1">
            <a:off x="8007813" y="-493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rot="-6347472" flipH="1">
            <a:off x="6105222" y="-13745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5"/>
          <p:cNvSpPr/>
          <p:nvPr/>
        </p:nvSpPr>
        <p:spPr>
          <a:xfrm rot="10800000" flipH="1">
            <a:off x="3986538" y="489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5"/>
          <p:cNvSpPr/>
          <p:nvPr/>
        </p:nvSpPr>
        <p:spPr>
          <a:xfrm rot="-9149706" flipH="1">
            <a:off x="2294346" y="-137450"/>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rot="-9149706" flipH="1">
            <a:off x="57696" y="18425"/>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rot="10800000" flipH="1">
            <a:off x="-58137" y="11633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rot="-7535460" flipH="1">
            <a:off x="2996789" y="4820361"/>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rot="-6347472" flipH="1">
            <a:off x="75622" y="4820382"/>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rot="10800000" flipH="1">
            <a:off x="1149813" y="48417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rot="-1176075" flipH="1">
            <a:off x="5107673" y="5006069"/>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rot="10800000" flipH="1">
            <a:off x="7134963" y="48183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rot="-1176075" flipH="1">
            <a:off x="8801648" y="48112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5"/>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5"/>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5"/>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5"/>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5"/>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5"/>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5"/>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5"/>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5"/>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5"/>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5"/>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5"/>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5"/>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5"/>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5"/>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5"/>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5"/>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5"/>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5"/>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5"/>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5"/>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5"/>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5"/>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5"/>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5"/>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5"/>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5"/>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5"/>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5"/>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5"/>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5"/>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5"/>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5"/>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5"/>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5"/>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5"/>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5"/>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5"/>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5"/>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5"/>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5"/>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5"/>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5"/>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5"/>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5"/>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5"/>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5"/>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5"/>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5"/>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5"/>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5"/>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5"/>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5"/>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5"/>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5"/>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5"/>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5"/>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5"/>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5"/>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5"/>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5"/>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5"/>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5"/>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5"/>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5"/>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5"/>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5"/>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5"/>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5"/>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5"/>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5"/>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5"/>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5"/>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5"/>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5"/>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5"/>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5"/>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5"/>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5"/>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5"/>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5"/>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5"/>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5"/>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5"/>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5"/>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5"/>
          <p:cNvSpPr txBox="1">
            <a:spLocks noGrp="1"/>
          </p:cNvSpPr>
          <p:nvPr>
            <p:ph type="title" hasCustomPrompt="1"/>
          </p:nvPr>
        </p:nvSpPr>
        <p:spPr>
          <a:xfrm flipH="1">
            <a:off x="3755263" y="1220863"/>
            <a:ext cx="1633500" cy="99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6300">
                <a:solidFill>
                  <a:schemeClr val="lt2"/>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1436" name="Google Shape;1436;p15"/>
          <p:cNvSpPr txBox="1">
            <a:spLocks noGrp="1"/>
          </p:cNvSpPr>
          <p:nvPr>
            <p:ph type="title" idx="2"/>
          </p:nvPr>
        </p:nvSpPr>
        <p:spPr>
          <a:xfrm>
            <a:off x="2551800" y="2642300"/>
            <a:ext cx="4040400" cy="86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37" name="Google Shape;1437;p15"/>
          <p:cNvSpPr txBox="1">
            <a:spLocks noGrp="1"/>
          </p:cNvSpPr>
          <p:nvPr>
            <p:ph type="subTitle" idx="1"/>
          </p:nvPr>
        </p:nvSpPr>
        <p:spPr>
          <a:xfrm>
            <a:off x="3225588" y="3474647"/>
            <a:ext cx="2692800" cy="6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3_1_1">
    <p:bg>
      <p:bgPr>
        <a:solidFill>
          <a:schemeClr val="lt1"/>
        </a:solidFill>
        <a:effectLst/>
      </p:bgPr>
    </p:bg>
    <p:spTree>
      <p:nvGrpSpPr>
        <p:cNvPr id="1" name="Shape 1651"/>
        <p:cNvGrpSpPr/>
        <p:nvPr/>
      </p:nvGrpSpPr>
      <p:grpSpPr>
        <a:xfrm>
          <a:off x="0" y="0"/>
          <a:ext cx="0" cy="0"/>
          <a:chOff x="0" y="0"/>
          <a:chExt cx="0" cy="0"/>
        </a:xfrm>
      </p:grpSpPr>
      <p:sp>
        <p:nvSpPr>
          <p:cNvPr id="1652" name="Google Shape;1652;p18"/>
          <p:cNvSpPr/>
          <p:nvPr/>
        </p:nvSpPr>
        <p:spPr>
          <a:xfrm>
            <a:off x="7503725" y="475841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8"/>
          <p:cNvSpPr/>
          <p:nvPr/>
        </p:nvSpPr>
        <p:spPr>
          <a:xfrm>
            <a:off x="8636213" y="1333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8"/>
          <p:cNvSpPr/>
          <p:nvPr/>
        </p:nvSpPr>
        <p:spPr>
          <a:xfrm rot="-4452528">
            <a:off x="8636222" y="318530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8"/>
          <p:cNvSpPr/>
          <p:nvPr/>
        </p:nvSpPr>
        <p:spPr>
          <a:xfrm>
            <a:off x="8674213" y="50316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8"/>
          <p:cNvSpPr/>
          <p:nvPr/>
        </p:nvSpPr>
        <p:spPr>
          <a:xfrm rot="-4452528">
            <a:off x="5512247" y="4758428"/>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8"/>
          <p:cNvSpPr/>
          <p:nvPr/>
        </p:nvSpPr>
        <p:spPr>
          <a:xfrm rot="-4068358">
            <a:off x="4315623" y="5031645"/>
            <a:ext cx="318914" cy="320199"/>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8"/>
          <p:cNvSpPr/>
          <p:nvPr/>
        </p:nvSpPr>
        <p:spPr>
          <a:xfrm rot="-1650294">
            <a:off x="2793934" y="4808382"/>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8"/>
          <p:cNvSpPr/>
          <p:nvPr/>
        </p:nvSpPr>
        <p:spPr>
          <a:xfrm rot="-5241563">
            <a:off x="57698" y="4838862"/>
            <a:ext cx="318919" cy="320204"/>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8"/>
          <p:cNvSpPr/>
          <p:nvPr/>
        </p:nvSpPr>
        <p:spPr>
          <a:xfrm>
            <a:off x="-139387" y="2530329"/>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8"/>
          <p:cNvSpPr/>
          <p:nvPr/>
        </p:nvSpPr>
        <p:spPr>
          <a:xfrm rot="-3264540">
            <a:off x="3016814" y="-96238"/>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8"/>
          <p:cNvSpPr/>
          <p:nvPr/>
        </p:nvSpPr>
        <p:spPr>
          <a:xfrm rot="8100000">
            <a:off x="-1012" y="-23039"/>
            <a:ext cx="318927" cy="32021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8"/>
          <p:cNvSpPr/>
          <p:nvPr/>
        </p:nvSpPr>
        <p:spPr>
          <a:xfrm rot="-3080243">
            <a:off x="1149811" y="15565"/>
            <a:ext cx="318919" cy="320204"/>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8"/>
          <p:cNvSpPr/>
          <p:nvPr/>
        </p:nvSpPr>
        <p:spPr>
          <a:xfrm rot="-9623925">
            <a:off x="4685123" y="-148781"/>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8"/>
          <p:cNvSpPr/>
          <p:nvPr/>
        </p:nvSpPr>
        <p:spPr>
          <a:xfrm>
            <a:off x="6395538" y="799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8"/>
          <p:cNvSpPr/>
          <p:nvPr/>
        </p:nvSpPr>
        <p:spPr>
          <a:xfrm rot="-9623925">
            <a:off x="8856198" y="114429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8"/>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8"/>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8"/>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8"/>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8"/>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8"/>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8"/>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8"/>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8"/>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8"/>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8"/>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8"/>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8"/>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8"/>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8"/>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8"/>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8"/>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8"/>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8"/>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8"/>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8"/>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8"/>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8"/>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8"/>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8"/>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8"/>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8"/>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8"/>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8"/>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8"/>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8"/>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8"/>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8"/>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8"/>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8"/>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8"/>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8"/>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8"/>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8"/>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8"/>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8"/>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8"/>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8"/>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8"/>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8"/>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8"/>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8"/>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8"/>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8"/>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8"/>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8"/>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8"/>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8"/>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8"/>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8"/>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8"/>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8"/>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8"/>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txBox="1">
            <a:spLocks noGrp="1"/>
          </p:cNvSpPr>
          <p:nvPr>
            <p:ph type="title"/>
          </p:nvPr>
        </p:nvSpPr>
        <p:spPr>
          <a:xfrm>
            <a:off x="796663" y="307050"/>
            <a:ext cx="75507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56" name="Google Shape;1756;p18"/>
          <p:cNvSpPr/>
          <p:nvPr/>
        </p:nvSpPr>
        <p:spPr>
          <a:xfrm rot="7115392" flipH="1">
            <a:off x="7958710" y="4452459"/>
            <a:ext cx="33166" cy="27209"/>
          </a:xfrm>
          <a:custGeom>
            <a:avLst/>
            <a:gdLst/>
            <a:ahLst/>
            <a:cxnLst/>
            <a:rect l="l" t="t" r="r" b="b"/>
            <a:pathLst>
              <a:path w="412" h="338" extrusionOk="0">
                <a:moveTo>
                  <a:pt x="191" y="0"/>
                </a:moveTo>
                <a:cubicBezTo>
                  <a:pt x="91" y="0"/>
                  <a:pt x="1" y="93"/>
                  <a:pt x="28" y="201"/>
                </a:cubicBezTo>
                <a:cubicBezTo>
                  <a:pt x="43" y="280"/>
                  <a:pt x="108" y="338"/>
                  <a:pt x="191" y="338"/>
                </a:cubicBezTo>
                <a:cubicBezTo>
                  <a:pt x="202" y="338"/>
                  <a:pt x="213" y="337"/>
                  <a:pt x="224" y="335"/>
                </a:cubicBezTo>
                <a:cubicBezTo>
                  <a:pt x="367" y="308"/>
                  <a:pt x="411" y="112"/>
                  <a:pt x="286" y="31"/>
                </a:cubicBezTo>
                <a:cubicBezTo>
                  <a:pt x="256" y="10"/>
                  <a:pt x="223" y="0"/>
                  <a:pt x="191" y="0"/>
                </a:cubicBezTo>
                <a:close/>
              </a:path>
            </a:pathLst>
          </a:custGeom>
          <a:gradFill>
            <a:gsLst>
              <a:gs pos="0">
                <a:srgbClr val="FFFFFF">
                  <a:alpha val="0"/>
                </a:srgbClr>
              </a:gs>
              <a:gs pos="100000">
                <a:srgbClr val="FFFFFF">
                  <a:alpha val="2196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a:off x="1468713" y="49695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9623925" flipH="1">
            <a:off x="7415323" y="-190456"/>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solidFill>
          <a:schemeClr val="lt1"/>
        </a:solidFill>
        <a:effectLst/>
      </p:bgPr>
    </p:bg>
    <p:spTree>
      <p:nvGrpSpPr>
        <p:cNvPr id="1" name="Shape 1759"/>
        <p:cNvGrpSpPr/>
        <p:nvPr/>
      </p:nvGrpSpPr>
      <p:grpSpPr>
        <a:xfrm>
          <a:off x="0" y="0"/>
          <a:ext cx="0" cy="0"/>
          <a:chOff x="0" y="0"/>
          <a:chExt cx="0" cy="0"/>
        </a:xfrm>
      </p:grpSpPr>
      <p:sp>
        <p:nvSpPr>
          <p:cNvPr id="1760" name="Google Shape;1760;p19"/>
          <p:cNvSpPr/>
          <p:nvPr/>
        </p:nvSpPr>
        <p:spPr>
          <a:xfrm rot="1650294" flipH="1">
            <a:off x="8693991" y="2175157"/>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9"/>
          <p:cNvSpPr/>
          <p:nvPr/>
        </p:nvSpPr>
        <p:spPr>
          <a:xfrm flipH="1">
            <a:off x="8998850" y="10124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9"/>
          <p:cNvSpPr/>
          <p:nvPr/>
        </p:nvSpPr>
        <p:spPr>
          <a:xfrm flipH="1">
            <a:off x="-58137" y="44881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9"/>
          <p:cNvSpPr/>
          <p:nvPr/>
        </p:nvSpPr>
        <p:spPr>
          <a:xfrm flipH="1">
            <a:off x="260775" y="16284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9"/>
          <p:cNvSpPr/>
          <p:nvPr/>
        </p:nvSpPr>
        <p:spPr>
          <a:xfrm rot="4452528" flipH="1">
            <a:off x="27619" y="308539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9"/>
          <p:cNvSpPr/>
          <p:nvPr/>
        </p:nvSpPr>
        <p:spPr>
          <a:xfrm flipH="1">
            <a:off x="876000" y="486221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9"/>
          <p:cNvSpPr/>
          <p:nvPr/>
        </p:nvSpPr>
        <p:spPr>
          <a:xfrm rot="4452528" flipH="1">
            <a:off x="2778594" y="499474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9"/>
          <p:cNvSpPr/>
          <p:nvPr/>
        </p:nvSpPr>
        <p:spPr>
          <a:xfrm flipH="1">
            <a:off x="4897275" y="48083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9"/>
          <p:cNvSpPr/>
          <p:nvPr/>
        </p:nvSpPr>
        <p:spPr>
          <a:xfrm rot="1650294" flipH="1">
            <a:off x="6589466" y="4994732"/>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9"/>
          <p:cNvSpPr/>
          <p:nvPr/>
        </p:nvSpPr>
        <p:spPr>
          <a:xfrm rot="1650294" flipH="1">
            <a:off x="8826116" y="4838857"/>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9"/>
          <p:cNvSpPr/>
          <p:nvPr/>
        </p:nvSpPr>
        <p:spPr>
          <a:xfrm flipH="1">
            <a:off x="8941950" y="3693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9"/>
          <p:cNvSpPr/>
          <p:nvPr/>
        </p:nvSpPr>
        <p:spPr>
          <a:xfrm rot="3264540" flipH="1">
            <a:off x="5887015" y="36912"/>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9"/>
          <p:cNvSpPr/>
          <p:nvPr/>
        </p:nvSpPr>
        <p:spPr>
          <a:xfrm rot="4452528" flipH="1">
            <a:off x="8808194" y="3690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9"/>
          <p:cNvSpPr/>
          <p:nvPr/>
        </p:nvSpPr>
        <p:spPr>
          <a:xfrm flipH="1">
            <a:off x="7734000" y="155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9"/>
          <p:cNvSpPr/>
          <p:nvPr/>
        </p:nvSpPr>
        <p:spPr>
          <a:xfrm flipH="1">
            <a:off x="1748850" y="38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9"/>
          <p:cNvSpPr/>
          <p:nvPr/>
        </p:nvSpPr>
        <p:spPr>
          <a:xfrm rot="9623925" flipH="1">
            <a:off x="82171" y="460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9"/>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9"/>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9"/>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9"/>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9"/>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9"/>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9"/>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9"/>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9"/>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9"/>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9"/>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9"/>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9"/>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9"/>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9"/>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9"/>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9"/>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9"/>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9"/>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9"/>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9"/>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9"/>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9"/>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9"/>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9"/>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9"/>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9"/>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9"/>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9"/>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9"/>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9"/>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9"/>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9"/>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9"/>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9"/>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9"/>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9"/>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9"/>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9"/>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9"/>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9"/>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9"/>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9"/>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9"/>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9"/>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9"/>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9"/>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9"/>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9"/>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9"/>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9"/>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9"/>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9"/>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9"/>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9"/>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9"/>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9"/>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9"/>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9"/>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9"/>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9"/>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9"/>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9"/>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9"/>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9"/>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9"/>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9"/>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9"/>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9"/>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9"/>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9"/>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9"/>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9"/>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9"/>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9"/>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9"/>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9"/>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9"/>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9"/>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9"/>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9"/>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9"/>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9"/>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9"/>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9"/>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9"/>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9"/>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txBox="1">
            <a:spLocks noGrp="1"/>
          </p:cNvSpPr>
          <p:nvPr>
            <p:ph type="subTitle" idx="1"/>
          </p:nvPr>
        </p:nvSpPr>
        <p:spPr>
          <a:xfrm>
            <a:off x="3406650" y="3298925"/>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1865" name="Google Shape;1865;p19"/>
          <p:cNvSpPr txBox="1">
            <a:spLocks noGrp="1"/>
          </p:cNvSpPr>
          <p:nvPr>
            <p:ph type="subTitle" idx="2"/>
          </p:nvPr>
        </p:nvSpPr>
        <p:spPr>
          <a:xfrm>
            <a:off x="5957362" y="3298930"/>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1866" name="Google Shape;1866;p19"/>
          <p:cNvSpPr txBox="1">
            <a:spLocks noGrp="1"/>
          </p:cNvSpPr>
          <p:nvPr>
            <p:ph type="subTitle" idx="3"/>
          </p:nvPr>
        </p:nvSpPr>
        <p:spPr>
          <a:xfrm>
            <a:off x="855938" y="3298925"/>
            <a:ext cx="2330700" cy="7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1867" name="Google Shape;1867;p19"/>
          <p:cNvSpPr txBox="1">
            <a:spLocks noGrp="1"/>
          </p:cNvSpPr>
          <p:nvPr>
            <p:ph type="title"/>
          </p:nvPr>
        </p:nvSpPr>
        <p:spPr>
          <a:xfrm>
            <a:off x="796663" y="307050"/>
            <a:ext cx="75507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1"/>
        </a:solidFill>
        <a:effectLst/>
      </p:bgPr>
    </p:bg>
    <p:spTree>
      <p:nvGrpSpPr>
        <p:cNvPr id="1" name="Shape 2301"/>
        <p:cNvGrpSpPr/>
        <p:nvPr/>
      </p:nvGrpSpPr>
      <p:grpSpPr>
        <a:xfrm>
          <a:off x="0" y="0"/>
          <a:ext cx="0" cy="0"/>
          <a:chOff x="0" y="0"/>
          <a:chExt cx="0" cy="0"/>
        </a:xfrm>
      </p:grpSpPr>
      <p:sp>
        <p:nvSpPr>
          <p:cNvPr id="2302" name="Google Shape;2302;p24"/>
          <p:cNvSpPr/>
          <p:nvPr/>
        </p:nvSpPr>
        <p:spPr>
          <a:xfrm rot="-1176075" flipH="1">
            <a:off x="-117077" y="2958419"/>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4"/>
          <p:cNvSpPr/>
          <p:nvPr/>
        </p:nvSpPr>
        <p:spPr>
          <a:xfrm rot="10800000" flipH="1">
            <a:off x="8941950" y="3691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4"/>
          <p:cNvSpPr/>
          <p:nvPr/>
        </p:nvSpPr>
        <p:spPr>
          <a:xfrm rot="10800000" flipH="1">
            <a:off x="8704288" y="37546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4"/>
          <p:cNvSpPr/>
          <p:nvPr/>
        </p:nvSpPr>
        <p:spPr>
          <a:xfrm rot="-6347472" flipH="1">
            <a:off x="8856197" y="177189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4"/>
          <p:cNvSpPr/>
          <p:nvPr/>
        </p:nvSpPr>
        <p:spPr>
          <a:xfrm rot="10800000" flipH="1">
            <a:off x="8007813" y="-493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4"/>
          <p:cNvSpPr/>
          <p:nvPr/>
        </p:nvSpPr>
        <p:spPr>
          <a:xfrm rot="-6347472" flipH="1">
            <a:off x="6105222" y="-13745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4"/>
          <p:cNvSpPr/>
          <p:nvPr/>
        </p:nvSpPr>
        <p:spPr>
          <a:xfrm rot="10800000" flipH="1">
            <a:off x="3986538" y="489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4"/>
          <p:cNvSpPr/>
          <p:nvPr/>
        </p:nvSpPr>
        <p:spPr>
          <a:xfrm rot="-9149706" flipH="1">
            <a:off x="2294346" y="-137450"/>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4"/>
          <p:cNvSpPr/>
          <p:nvPr/>
        </p:nvSpPr>
        <p:spPr>
          <a:xfrm rot="-9149706" flipH="1">
            <a:off x="57696" y="18425"/>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4"/>
          <p:cNvSpPr/>
          <p:nvPr/>
        </p:nvSpPr>
        <p:spPr>
          <a:xfrm rot="10800000" flipH="1">
            <a:off x="-58137" y="11633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4"/>
          <p:cNvSpPr/>
          <p:nvPr/>
        </p:nvSpPr>
        <p:spPr>
          <a:xfrm rot="-7535460" flipH="1">
            <a:off x="2996789" y="4820361"/>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4"/>
          <p:cNvSpPr/>
          <p:nvPr/>
        </p:nvSpPr>
        <p:spPr>
          <a:xfrm rot="-6347472" flipH="1">
            <a:off x="75622" y="4820382"/>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4"/>
          <p:cNvSpPr/>
          <p:nvPr/>
        </p:nvSpPr>
        <p:spPr>
          <a:xfrm rot="10800000" flipH="1">
            <a:off x="1149813" y="48417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4"/>
          <p:cNvSpPr/>
          <p:nvPr/>
        </p:nvSpPr>
        <p:spPr>
          <a:xfrm rot="-1176075" flipH="1">
            <a:off x="5107673" y="5006069"/>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4"/>
          <p:cNvSpPr/>
          <p:nvPr/>
        </p:nvSpPr>
        <p:spPr>
          <a:xfrm rot="10800000" flipH="1">
            <a:off x="7134963" y="48183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4"/>
          <p:cNvSpPr/>
          <p:nvPr/>
        </p:nvSpPr>
        <p:spPr>
          <a:xfrm rot="-1176075" flipH="1">
            <a:off x="8801648" y="48112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4"/>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4"/>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4"/>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4"/>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4"/>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4"/>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4"/>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4"/>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4"/>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4"/>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4"/>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4"/>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4"/>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4"/>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4"/>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4"/>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4"/>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4"/>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4"/>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4"/>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4"/>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4"/>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4"/>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4"/>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4"/>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4"/>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4"/>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4"/>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4"/>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4"/>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4"/>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4"/>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4"/>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4"/>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4"/>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4"/>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4"/>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4"/>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4"/>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4"/>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4"/>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4"/>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4"/>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4"/>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4"/>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4"/>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4"/>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4"/>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4"/>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4"/>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4"/>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4"/>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4"/>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a:off x="8543871" y="608069"/>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a:off x="8543871" y="1129567"/>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a:off x="8543871" y="165106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a:off x="8543871" y="2172562"/>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a:off x="8543871" y="2694060"/>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a:off x="8543871" y="321555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a:hlinkClick r:id="rId2" action="ppaction://hlinksldjump"/>
          </p:cNvPr>
          <p:cNvSpPr/>
          <p:nvPr/>
        </p:nvSpPr>
        <p:spPr>
          <a:xfrm>
            <a:off x="8543871" y="419054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3" name="Google Shape;2413;p24"/>
          <p:cNvGrpSpPr/>
          <p:nvPr/>
        </p:nvGrpSpPr>
        <p:grpSpPr>
          <a:xfrm>
            <a:off x="832123" y="382952"/>
            <a:ext cx="7453823" cy="4208013"/>
            <a:chOff x="832123" y="382952"/>
            <a:chExt cx="7453823" cy="4208013"/>
          </a:xfrm>
        </p:grpSpPr>
        <p:sp>
          <p:nvSpPr>
            <p:cNvPr id="2414" name="Google Shape;2414;p24"/>
            <p:cNvSpPr/>
            <p:nvPr/>
          </p:nvSpPr>
          <p:spPr>
            <a:xfrm>
              <a:off x="7891148" y="515850"/>
              <a:ext cx="394798" cy="39639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6417219">
              <a:off x="877679" y="427295"/>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2185914">
              <a:off x="892563" y="4264155"/>
              <a:ext cx="271696" cy="272791"/>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813106">
              <a:off x="4091546" y="782944"/>
              <a:ext cx="312605" cy="31386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6417219">
              <a:off x="5279704" y="4134670"/>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8846482">
              <a:off x="3681800" y="3415209"/>
              <a:ext cx="283915" cy="28506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1_1">
    <p:bg>
      <p:bgPr>
        <a:solidFill>
          <a:schemeClr val="lt1"/>
        </a:solidFill>
        <a:effectLst/>
      </p:bgPr>
    </p:bg>
    <p:spTree>
      <p:nvGrpSpPr>
        <p:cNvPr id="1" name="Shape 2420"/>
        <p:cNvGrpSpPr/>
        <p:nvPr/>
      </p:nvGrpSpPr>
      <p:grpSpPr>
        <a:xfrm>
          <a:off x="0" y="0"/>
          <a:ext cx="0" cy="0"/>
          <a:chOff x="0" y="0"/>
          <a:chExt cx="0" cy="0"/>
        </a:xfrm>
      </p:grpSpPr>
      <p:sp>
        <p:nvSpPr>
          <p:cNvPr id="2421" name="Google Shape;2421;p25"/>
          <p:cNvSpPr/>
          <p:nvPr/>
        </p:nvSpPr>
        <p:spPr>
          <a:xfrm>
            <a:off x="1544390" y="-169612"/>
            <a:ext cx="142572" cy="125041"/>
          </a:xfrm>
          <a:custGeom>
            <a:avLst/>
            <a:gdLst/>
            <a:ahLst/>
            <a:cxnLst/>
            <a:rect l="l" t="t" r="r" b="b"/>
            <a:pathLst>
              <a:path w="4359" h="3823" extrusionOk="0">
                <a:moveTo>
                  <a:pt x="1144" y="0"/>
                </a:moveTo>
                <a:cubicBezTo>
                  <a:pt x="513" y="0"/>
                  <a:pt x="1" y="500"/>
                  <a:pt x="1" y="1131"/>
                </a:cubicBezTo>
                <a:lnTo>
                  <a:pt x="1" y="2679"/>
                </a:lnTo>
                <a:cubicBezTo>
                  <a:pt x="1" y="3310"/>
                  <a:pt x="513" y="3822"/>
                  <a:pt x="1144" y="3822"/>
                </a:cubicBezTo>
                <a:lnTo>
                  <a:pt x="3228" y="3822"/>
                </a:lnTo>
                <a:cubicBezTo>
                  <a:pt x="3859" y="3822"/>
                  <a:pt x="4359" y="3310"/>
                  <a:pt x="4359" y="2679"/>
                </a:cubicBezTo>
                <a:lnTo>
                  <a:pt x="4359" y="1131"/>
                </a:lnTo>
                <a:cubicBezTo>
                  <a:pt x="4359" y="500"/>
                  <a:pt x="3859" y="0"/>
                  <a:pt x="3228"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5"/>
          <p:cNvSpPr/>
          <p:nvPr/>
        </p:nvSpPr>
        <p:spPr>
          <a:xfrm>
            <a:off x="1174077" y="-169612"/>
            <a:ext cx="142539" cy="125041"/>
          </a:xfrm>
          <a:custGeom>
            <a:avLst/>
            <a:gdLst/>
            <a:ahLst/>
            <a:cxnLst/>
            <a:rect l="l" t="t" r="r" b="b"/>
            <a:pathLst>
              <a:path w="4358" h="3823" extrusionOk="0">
                <a:moveTo>
                  <a:pt x="1143" y="0"/>
                </a:moveTo>
                <a:cubicBezTo>
                  <a:pt x="512" y="0"/>
                  <a:pt x="0" y="512"/>
                  <a:pt x="0" y="1131"/>
                </a:cubicBezTo>
                <a:lnTo>
                  <a:pt x="0" y="2679"/>
                </a:lnTo>
                <a:cubicBezTo>
                  <a:pt x="0" y="3310"/>
                  <a:pt x="512" y="3810"/>
                  <a:pt x="1143" y="3822"/>
                </a:cubicBezTo>
                <a:lnTo>
                  <a:pt x="3227" y="3822"/>
                </a:lnTo>
                <a:cubicBezTo>
                  <a:pt x="3846" y="3810"/>
                  <a:pt x="4358" y="3310"/>
                  <a:pt x="4358" y="2679"/>
                </a:cubicBezTo>
                <a:lnTo>
                  <a:pt x="4358" y="1131"/>
                </a:lnTo>
                <a:cubicBezTo>
                  <a:pt x="4358" y="512"/>
                  <a:pt x="3846" y="0"/>
                  <a:pt x="3227"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5"/>
          <p:cNvSpPr/>
          <p:nvPr/>
        </p:nvSpPr>
        <p:spPr>
          <a:xfrm>
            <a:off x="2797967" y="-169612"/>
            <a:ext cx="142539" cy="125041"/>
          </a:xfrm>
          <a:custGeom>
            <a:avLst/>
            <a:gdLst/>
            <a:ahLst/>
            <a:cxnLst/>
            <a:rect l="l" t="t" r="r" b="b"/>
            <a:pathLst>
              <a:path w="4358" h="3823" extrusionOk="0">
                <a:moveTo>
                  <a:pt x="1131" y="0"/>
                </a:moveTo>
                <a:cubicBezTo>
                  <a:pt x="512" y="0"/>
                  <a:pt x="0" y="512"/>
                  <a:pt x="0" y="1131"/>
                </a:cubicBezTo>
                <a:lnTo>
                  <a:pt x="0" y="2679"/>
                </a:lnTo>
                <a:cubicBezTo>
                  <a:pt x="0" y="3310"/>
                  <a:pt x="512" y="3810"/>
                  <a:pt x="1131" y="3822"/>
                </a:cubicBezTo>
                <a:lnTo>
                  <a:pt x="3215" y="3822"/>
                </a:lnTo>
                <a:cubicBezTo>
                  <a:pt x="3846" y="3810"/>
                  <a:pt x="4358" y="3310"/>
                  <a:pt x="4358" y="2679"/>
                </a:cubicBezTo>
                <a:lnTo>
                  <a:pt x="4358" y="1131"/>
                </a:lnTo>
                <a:cubicBezTo>
                  <a:pt x="4358" y="512"/>
                  <a:pt x="3846" y="0"/>
                  <a:pt x="3215"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5"/>
          <p:cNvSpPr/>
          <p:nvPr/>
        </p:nvSpPr>
        <p:spPr>
          <a:xfrm>
            <a:off x="2427621" y="-169612"/>
            <a:ext cx="142539" cy="125041"/>
          </a:xfrm>
          <a:custGeom>
            <a:avLst/>
            <a:gdLst/>
            <a:ahLst/>
            <a:cxnLst/>
            <a:rect l="l" t="t" r="r" b="b"/>
            <a:pathLst>
              <a:path w="4358" h="3823" extrusionOk="0">
                <a:moveTo>
                  <a:pt x="1131" y="0"/>
                </a:moveTo>
                <a:cubicBezTo>
                  <a:pt x="500" y="0"/>
                  <a:pt x="0" y="512"/>
                  <a:pt x="0" y="1131"/>
                </a:cubicBezTo>
                <a:lnTo>
                  <a:pt x="0" y="2679"/>
                </a:lnTo>
                <a:cubicBezTo>
                  <a:pt x="0" y="3310"/>
                  <a:pt x="500" y="3810"/>
                  <a:pt x="1131" y="3822"/>
                </a:cubicBezTo>
                <a:lnTo>
                  <a:pt x="3215" y="3822"/>
                </a:lnTo>
                <a:cubicBezTo>
                  <a:pt x="3846" y="3810"/>
                  <a:pt x="4346" y="3310"/>
                  <a:pt x="4358" y="2679"/>
                </a:cubicBezTo>
                <a:lnTo>
                  <a:pt x="4358" y="1131"/>
                </a:lnTo>
                <a:cubicBezTo>
                  <a:pt x="4346" y="512"/>
                  <a:pt x="3846" y="0"/>
                  <a:pt x="3215"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5"/>
          <p:cNvSpPr/>
          <p:nvPr/>
        </p:nvSpPr>
        <p:spPr>
          <a:xfrm>
            <a:off x="4059511" y="-169612"/>
            <a:ext cx="142572" cy="125041"/>
          </a:xfrm>
          <a:custGeom>
            <a:avLst/>
            <a:gdLst/>
            <a:ahLst/>
            <a:cxnLst/>
            <a:rect l="l" t="t" r="r" b="b"/>
            <a:pathLst>
              <a:path w="4359" h="3823" extrusionOk="0">
                <a:moveTo>
                  <a:pt x="1131" y="0"/>
                </a:moveTo>
                <a:cubicBezTo>
                  <a:pt x="512" y="0"/>
                  <a:pt x="0" y="512"/>
                  <a:pt x="0" y="1131"/>
                </a:cubicBezTo>
                <a:lnTo>
                  <a:pt x="0" y="2679"/>
                </a:lnTo>
                <a:cubicBezTo>
                  <a:pt x="0" y="3310"/>
                  <a:pt x="512" y="3810"/>
                  <a:pt x="1131" y="3822"/>
                </a:cubicBezTo>
                <a:lnTo>
                  <a:pt x="3215" y="3822"/>
                </a:lnTo>
                <a:cubicBezTo>
                  <a:pt x="3846" y="3810"/>
                  <a:pt x="4358" y="3310"/>
                  <a:pt x="4358" y="2679"/>
                </a:cubicBezTo>
                <a:lnTo>
                  <a:pt x="4358" y="1131"/>
                </a:lnTo>
                <a:cubicBezTo>
                  <a:pt x="4358" y="512"/>
                  <a:pt x="3846" y="0"/>
                  <a:pt x="3215"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5"/>
          <p:cNvSpPr/>
          <p:nvPr/>
        </p:nvSpPr>
        <p:spPr>
          <a:xfrm>
            <a:off x="3688772" y="-169612"/>
            <a:ext cx="142572" cy="125041"/>
          </a:xfrm>
          <a:custGeom>
            <a:avLst/>
            <a:gdLst/>
            <a:ahLst/>
            <a:cxnLst/>
            <a:rect l="l" t="t" r="r" b="b"/>
            <a:pathLst>
              <a:path w="4359" h="3823" extrusionOk="0">
                <a:moveTo>
                  <a:pt x="1144" y="0"/>
                </a:moveTo>
                <a:cubicBezTo>
                  <a:pt x="513" y="0"/>
                  <a:pt x="1" y="512"/>
                  <a:pt x="1" y="1131"/>
                </a:cubicBezTo>
                <a:lnTo>
                  <a:pt x="1" y="2679"/>
                </a:lnTo>
                <a:cubicBezTo>
                  <a:pt x="1" y="3310"/>
                  <a:pt x="513" y="3810"/>
                  <a:pt x="1144" y="3822"/>
                </a:cubicBezTo>
                <a:lnTo>
                  <a:pt x="3227" y="3822"/>
                </a:lnTo>
                <a:cubicBezTo>
                  <a:pt x="3846" y="3810"/>
                  <a:pt x="4358" y="3310"/>
                  <a:pt x="4358" y="2679"/>
                </a:cubicBezTo>
                <a:lnTo>
                  <a:pt x="4358" y="1131"/>
                </a:lnTo>
                <a:cubicBezTo>
                  <a:pt x="4358" y="512"/>
                  <a:pt x="3846" y="0"/>
                  <a:pt x="3227"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5"/>
          <p:cNvSpPr/>
          <p:nvPr/>
        </p:nvSpPr>
        <p:spPr>
          <a:xfrm>
            <a:off x="5312662" y="-169612"/>
            <a:ext cx="142572" cy="125041"/>
          </a:xfrm>
          <a:custGeom>
            <a:avLst/>
            <a:gdLst/>
            <a:ahLst/>
            <a:cxnLst/>
            <a:rect l="l" t="t" r="r" b="b"/>
            <a:pathLst>
              <a:path w="4359" h="3823" extrusionOk="0">
                <a:moveTo>
                  <a:pt x="1132" y="0"/>
                </a:moveTo>
                <a:cubicBezTo>
                  <a:pt x="501" y="0"/>
                  <a:pt x="1" y="500"/>
                  <a:pt x="1" y="1131"/>
                </a:cubicBezTo>
                <a:lnTo>
                  <a:pt x="1" y="2679"/>
                </a:lnTo>
                <a:cubicBezTo>
                  <a:pt x="1" y="3310"/>
                  <a:pt x="501" y="3822"/>
                  <a:pt x="1132" y="3822"/>
                </a:cubicBezTo>
                <a:lnTo>
                  <a:pt x="3227" y="3822"/>
                </a:lnTo>
                <a:cubicBezTo>
                  <a:pt x="3846" y="3822"/>
                  <a:pt x="4358" y="3310"/>
                  <a:pt x="4358" y="2679"/>
                </a:cubicBezTo>
                <a:lnTo>
                  <a:pt x="4358" y="1131"/>
                </a:lnTo>
                <a:cubicBezTo>
                  <a:pt x="4358" y="500"/>
                  <a:pt x="3846" y="0"/>
                  <a:pt x="3227"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5"/>
          <p:cNvSpPr/>
          <p:nvPr/>
        </p:nvSpPr>
        <p:spPr>
          <a:xfrm>
            <a:off x="4941924" y="-169612"/>
            <a:ext cx="142964" cy="125041"/>
          </a:xfrm>
          <a:custGeom>
            <a:avLst/>
            <a:gdLst/>
            <a:ahLst/>
            <a:cxnLst/>
            <a:rect l="l" t="t" r="r" b="b"/>
            <a:pathLst>
              <a:path w="4371" h="3823" extrusionOk="0">
                <a:moveTo>
                  <a:pt x="1144" y="0"/>
                </a:moveTo>
                <a:cubicBezTo>
                  <a:pt x="513" y="0"/>
                  <a:pt x="1" y="512"/>
                  <a:pt x="1" y="1131"/>
                </a:cubicBezTo>
                <a:lnTo>
                  <a:pt x="1" y="2679"/>
                </a:lnTo>
                <a:cubicBezTo>
                  <a:pt x="1" y="3310"/>
                  <a:pt x="513" y="3822"/>
                  <a:pt x="1144" y="3822"/>
                </a:cubicBezTo>
                <a:lnTo>
                  <a:pt x="3228" y="3822"/>
                </a:lnTo>
                <a:cubicBezTo>
                  <a:pt x="3859" y="3810"/>
                  <a:pt x="4371" y="3310"/>
                  <a:pt x="4371" y="2679"/>
                </a:cubicBezTo>
                <a:lnTo>
                  <a:pt x="4359" y="1131"/>
                </a:lnTo>
                <a:cubicBezTo>
                  <a:pt x="4359" y="512"/>
                  <a:pt x="3847" y="0"/>
                  <a:pt x="3228"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5"/>
          <p:cNvSpPr/>
          <p:nvPr/>
        </p:nvSpPr>
        <p:spPr>
          <a:xfrm>
            <a:off x="6566206" y="-169612"/>
            <a:ext cx="142572" cy="125041"/>
          </a:xfrm>
          <a:custGeom>
            <a:avLst/>
            <a:gdLst/>
            <a:ahLst/>
            <a:cxnLst/>
            <a:rect l="l" t="t" r="r" b="b"/>
            <a:pathLst>
              <a:path w="4359" h="3823" extrusionOk="0">
                <a:moveTo>
                  <a:pt x="1132" y="0"/>
                </a:moveTo>
                <a:cubicBezTo>
                  <a:pt x="501" y="0"/>
                  <a:pt x="1" y="512"/>
                  <a:pt x="1" y="1131"/>
                </a:cubicBezTo>
                <a:lnTo>
                  <a:pt x="1" y="2679"/>
                </a:lnTo>
                <a:cubicBezTo>
                  <a:pt x="1" y="3310"/>
                  <a:pt x="501" y="3810"/>
                  <a:pt x="1132" y="3822"/>
                </a:cubicBezTo>
                <a:lnTo>
                  <a:pt x="3216" y="3822"/>
                </a:lnTo>
                <a:cubicBezTo>
                  <a:pt x="3847" y="3810"/>
                  <a:pt x="4359" y="3310"/>
                  <a:pt x="4359" y="2679"/>
                </a:cubicBezTo>
                <a:lnTo>
                  <a:pt x="4359" y="1131"/>
                </a:lnTo>
                <a:cubicBezTo>
                  <a:pt x="4359" y="512"/>
                  <a:pt x="3847" y="0"/>
                  <a:pt x="3216"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5"/>
          <p:cNvSpPr/>
          <p:nvPr/>
        </p:nvSpPr>
        <p:spPr>
          <a:xfrm>
            <a:off x="6195500" y="-169612"/>
            <a:ext cx="142932" cy="125041"/>
          </a:xfrm>
          <a:custGeom>
            <a:avLst/>
            <a:gdLst/>
            <a:ahLst/>
            <a:cxnLst/>
            <a:rect l="l" t="t" r="r" b="b"/>
            <a:pathLst>
              <a:path w="4370" h="3823" extrusionOk="0">
                <a:moveTo>
                  <a:pt x="1143" y="0"/>
                </a:moveTo>
                <a:cubicBezTo>
                  <a:pt x="512" y="0"/>
                  <a:pt x="12" y="512"/>
                  <a:pt x="0" y="1131"/>
                </a:cubicBezTo>
                <a:lnTo>
                  <a:pt x="0" y="2679"/>
                </a:lnTo>
                <a:cubicBezTo>
                  <a:pt x="12" y="3310"/>
                  <a:pt x="512" y="3810"/>
                  <a:pt x="1143" y="3822"/>
                </a:cubicBezTo>
                <a:lnTo>
                  <a:pt x="3227" y="3822"/>
                </a:lnTo>
                <a:cubicBezTo>
                  <a:pt x="3858" y="3810"/>
                  <a:pt x="4358" y="3310"/>
                  <a:pt x="4370" y="2679"/>
                </a:cubicBezTo>
                <a:lnTo>
                  <a:pt x="4370" y="1131"/>
                </a:lnTo>
                <a:cubicBezTo>
                  <a:pt x="4358" y="512"/>
                  <a:pt x="3858" y="0"/>
                  <a:pt x="3227"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5"/>
          <p:cNvSpPr/>
          <p:nvPr/>
        </p:nvSpPr>
        <p:spPr>
          <a:xfrm>
            <a:off x="7819390" y="-169612"/>
            <a:ext cx="142539" cy="125041"/>
          </a:xfrm>
          <a:custGeom>
            <a:avLst/>
            <a:gdLst/>
            <a:ahLst/>
            <a:cxnLst/>
            <a:rect l="l" t="t" r="r" b="b"/>
            <a:pathLst>
              <a:path w="4358" h="3823" extrusionOk="0">
                <a:moveTo>
                  <a:pt x="1143" y="0"/>
                </a:moveTo>
                <a:cubicBezTo>
                  <a:pt x="512" y="0"/>
                  <a:pt x="0" y="512"/>
                  <a:pt x="0" y="1131"/>
                </a:cubicBezTo>
                <a:lnTo>
                  <a:pt x="0" y="2679"/>
                </a:lnTo>
                <a:cubicBezTo>
                  <a:pt x="0" y="3310"/>
                  <a:pt x="512" y="3810"/>
                  <a:pt x="1143" y="3822"/>
                </a:cubicBezTo>
                <a:lnTo>
                  <a:pt x="3227" y="3822"/>
                </a:lnTo>
                <a:cubicBezTo>
                  <a:pt x="3858" y="3810"/>
                  <a:pt x="4358" y="3310"/>
                  <a:pt x="4358" y="2679"/>
                </a:cubicBezTo>
                <a:lnTo>
                  <a:pt x="4358" y="1131"/>
                </a:lnTo>
                <a:cubicBezTo>
                  <a:pt x="4358" y="512"/>
                  <a:pt x="3858" y="0"/>
                  <a:pt x="3227"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5"/>
          <p:cNvSpPr/>
          <p:nvPr/>
        </p:nvSpPr>
        <p:spPr>
          <a:xfrm>
            <a:off x="7449044" y="-169612"/>
            <a:ext cx="142572" cy="125041"/>
          </a:xfrm>
          <a:custGeom>
            <a:avLst/>
            <a:gdLst/>
            <a:ahLst/>
            <a:cxnLst/>
            <a:rect l="l" t="t" r="r" b="b"/>
            <a:pathLst>
              <a:path w="4359" h="3823" extrusionOk="0">
                <a:moveTo>
                  <a:pt x="1131" y="0"/>
                </a:moveTo>
                <a:cubicBezTo>
                  <a:pt x="500" y="0"/>
                  <a:pt x="0" y="512"/>
                  <a:pt x="0" y="1131"/>
                </a:cubicBezTo>
                <a:lnTo>
                  <a:pt x="0" y="2679"/>
                </a:lnTo>
                <a:cubicBezTo>
                  <a:pt x="0" y="3310"/>
                  <a:pt x="512" y="3822"/>
                  <a:pt x="1143" y="3822"/>
                </a:cubicBezTo>
                <a:lnTo>
                  <a:pt x="3227" y="3822"/>
                </a:lnTo>
                <a:cubicBezTo>
                  <a:pt x="3846" y="3810"/>
                  <a:pt x="4358" y="3310"/>
                  <a:pt x="4358" y="2679"/>
                </a:cubicBezTo>
                <a:lnTo>
                  <a:pt x="4358" y="1131"/>
                </a:lnTo>
                <a:cubicBezTo>
                  <a:pt x="4346" y="512"/>
                  <a:pt x="3846" y="0"/>
                  <a:pt x="3215"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5"/>
          <p:cNvSpPr/>
          <p:nvPr/>
        </p:nvSpPr>
        <p:spPr>
          <a:xfrm>
            <a:off x="8941950" y="44881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5"/>
          <p:cNvSpPr/>
          <p:nvPr/>
        </p:nvSpPr>
        <p:spPr>
          <a:xfrm>
            <a:off x="8623038" y="16284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5"/>
          <p:cNvSpPr/>
          <p:nvPr/>
        </p:nvSpPr>
        <p:spPr>
          <a:xfrm rot="-4452528">
            <a:off x="8856197" y="308539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5"/>
          <p:cNvSpPr/>
          <p:nvPr/>
        </p:nvSpPr>
        <p:spPr>
          <a:xfrm>
            <a:off x="8007813" y="486221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5"/>
          <p:cNvSpPr/>
          <p:nvPr/>
        </p:nvSpPr>
        <p:spPr>
          <a:xfrm rot="-4452528">
            <a:off x="6105222" y="499474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5"/>
          <p:cNvSpPr/>
          <p:nvPr/>
        </p:nvSpPr>
        <p:spPr>
          <a:xfrm>
            <a:off x="3986538" y="48083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5"/>
          <p:cNvSpPr/>
          <p:nvPr/>
        </p:nvSpPr>
        <p:spPr>
          <a:xfrm rot="-1650294">
            <a:off x="2294346" y="4994732"/>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5"/>
          <p:cNvSpPr/>
          <p:nvPr/>
        </p:nvSpPr>
        <p:spPr>
          <a:xfrm rot="-1650294">
            <a:off x="57696" y="4838857"/>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5"/>
          <p:cNvSpPr/>
          <p:nvPr/>
        </p:nvSpPr>
        <p:spPr>
          <a:xfrm>
            <a:off x="-58137" y="3693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5"/>
          <p:cNvSpPr/>
          <p:nvPr/>
        </p:nvSpPr>
        <p:spPr>
          <a:xfrm rot="-3264540">
            <a:off x="2996789" y="36912"/>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5"/>
          <p:cNvSpPr/>
          <p:nvPr/>
        </p:nvSpPr>
        <p:spPr>
          <a:xfrm rot="-4452528">
            <a:off x="75622" y="3690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5"/>
          <p:cNvSpPr/>
          <p:nvPr/>
        </p:nvSpPr>
        <p:spPr>
          <a:xfrm>
            <a:off x="1149813" y="155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5"/>
          <p:cNvSpPr/>
          <p:nvPr/>
        </p:nvSpPr>
        <p:spPr>
          <a:xfrm rot="-9623925">
            <a:off x="5107673" y="-148781"/>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5"/>
          <p:cNvSpPr/>
          <p:nvPr/>
        </p:nvSpPr>
        <p:spPr>
          <a:xfrm>
            <a:off x="7134963" y="38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5"/>
          <p:cNvSpPr/>
          <p:nvPr/>
        </p:nvSpPr>
        <p:spPr>
          <a:xfrm rot="-9623925">
            <a:off x="8801648" y="460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5"/>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5"/>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5"/>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5"/>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5"/>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5"/>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5"/>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5"/>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5"/>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5"/>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5"/>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5"/>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5"/>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5"/>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5"/>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5"/>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5"/>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5"/>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5"/>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5"/>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5"/>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5"/>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5"/>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5"/>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5"/>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5"/>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5"/>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5"/>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5"/>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5"/>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5"/>
          <p:cNvSpPr/>
          <p:nvPr/>
        </p:nvSpPr>
        <p:spPr>
          <a:xfrm>
            <a:off x="8543871" y="608069"/>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5"/>
          <p:cNvSpPr/>
          <p:nvPr/>
        </p:nvSpPr>
        <p:spPr>
          <a:xfrm>
            <a:off x="8543871" y="1129567"/>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5"/>
          <p:cNvSpPr/>
          <p:nvPr/>
        </p:nvSpPr>
        <p:spPr>
          <a:xfrm>
            <a:off x="8543871" y="165106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5"/>
          <p:cNvSpPr/>
          <p:nvPr/>
        </p:nvSpPr>
        <p:spPr>
          <a:xfrm>
            <a:off x="8543871" y="2172562"/>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5"/>
          <p:cNvSpPr/>
          <p:nvPr/>
        </p:nvSpPr>
        <p:spPr>
          <a:xfrm>
            <a:off x="8543871" y="2694060"/>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5"/>
          <p:cNvSpPr/>
          <p:nvPr/>
        </p:nvSpPr>
        <p:spPr>
          <a:xfrm>
            <a:off x="8543871" y="321555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5">
            <a:hlinkClick r:id="rId2" action="ppaction://hlinksldjump"/>
          </p:cNvPr>
          <p:cNvSpPr/>
          <p:nvPr/>
        </p:nvSpPr>
        <p:spPr>
          <a:xfrm>
            <a:off x="8543871" y="419054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5"/>
          <p:cNvSpPr/>
          <p:nvPr/>
        </p:nvSpPr>
        <p:spPr>
          <a:xfrm rot="-7403558" flipH="1">
            <a:off x="7969871" y="4274369"/>
            <a:ext cx="394795" cy="39638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5"/>
          <p:cNvSpPr/>
          <p:nvPr/>
        </p:nvSpPr>
        <p:spPr>
          <a:xfrm rot="4382781" flipH="1">
            <a:off x="877679" y="4183596"/>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5"/>
          <p:cNvSpPr/>
          <p:nvPr/>
        </p:nvSpPr>
        <p:spPr>
          <a:xfrm rot="-8614086" flipH="1">
            <a:off x="892563" y="436971"/>
            <a:ext cx="271696" cy="272791"/>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5"/>
          <p:cNvSpPr/>
          <p:nvPr/>
        </p:nvSpPr>
        <p:spPr>
          <a:xfrm rot="9986894" flipH="1">
            <a:off x="7851821" y="507433"/>
            <a:ext cx="312605" cy="31386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5"/>
          <p:cNvSpPr/>
          <p:nvPr/>
        </p:nvSpPr>
        <p:spPr>
          <a:xfrm rot="7961383" flipH="1">
            <a:off x="877674" y="1823350"/>
            <a:ext cx="361576" cy="363033"/>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5"/>
          <p:cNvSpPr/>
          <p:nvPr/>
        </p:nvSpPr>
        <p:spPr>
          <a:xfrm rot="-1953518" flipH="1">
            <a:off x="8062225" y="3933974"/>
            <a:ext cx="283915" cy="28506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11_1_1">
    <p:bg>
      <p:bgPr>
        <a:solidFill>
          <a:schemeClr val="lt1"/>
        </a:solidFill>
        <a:effectLst/>
      </p:bgPr>
    </p:bg>
    <p:spTree>
      <p:nvGrpSpPr>
        <p:cNvPr id="1" name="Shape 2549"/>
        <p:cNvGrpSpPr/>
        <p:nvPr/>
      </p:nvGrpSpPr>
      <p:grpSpPr>
        <a:xfrm>
          <a:off x="0" y="0"/>
          <a:ext cx="0" cy="0"/>
          <a:chOff x="0" y="0"/>
          <a:chExt cx="0" cy="0"/>
        </a:xfrm>
      </p:grpSpPr>
      <p:sp>
        <p:nvSpPr>
          <p:cNvPr id="2550" name="Google Shape;2550;p26"/>
          <p:cNvSpPr/>
          <p:nvPr/>
        </p:nvSpPr>
        <p:spPr>
          <a:xfrm>
            <a:off x="1544390" y="-169612"/>
            <a:ext cx="142572" cy="125041"/>
          </a:xfrm>
          <a:custGeom>
            <a:avLst/>
            <a:gdLst/>
            <a:ahLst/>
            <a:cxnLst/>
            <a:rect l="l" t="t" r="r" b="b"/>
            <a:pathLst>
              <a:path w="4359" h="3823" extrusionOk="0">
                <a:moveTo>
                  <a:pt x="1144" y="0"/>
                </a:moveTo>
                <a:cubicBezTo>
                  <a:pt x="513" y="0"/>
                  <a:pt x="1" y="500"/>
                  <a:pt x="1" y="1131"/>
                </a:cubicBezTo>
                <a:lnTo>
                  <a:pt x="1" y="2679"/>
                </a:lnTo>
                <a:cubicBezTo>
                  <a:pt x="1" y="3310"/>
                  <a:pt x="513" y="3822"/>
                  <a:pt x="1144" y="3822"/>
                </a:cubicBezTo>
                <a:lnTo>
                  <a:pt x="3228" y="3822"/>
                </a:lnTo>
                <a:cubicBezTo>
                  <a:pt x="3859" y="3822"/>
                  <a:pt x="4359" y="3310"/>
                  <a:pt x="4359" y="2679"/>
                </a:cubicBezTo>
                <a:lnTo>
                  <a:pt x="4359" y="1131"/>
                </a:lnTo>
                <a:cubicBezTo>
                  <a:pt x="4359" y="500"/>
                  <a:pt x="3859" y="0"/>
                  <a:pt x="3228"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1174077" y="-169612"/>
            <a:ext cx="142539" cy="125041"/>
          </a:xfrm>
          <a:custGeom>
            <a:avLst/>
            <a:gdLst/>
            <a:ahLst/>
            <a:cxnLst/>
            <a:rect l="l" t="t" r="r" b="b"/>
            <a:pathLst>
              <a:path w="4358" h="3823" extrusionOk="0">
                <a:moveTo>
                  <a:pt x="1143" y="0"/>
                </a:moveTo>
                <a:cubicBezTo>
                  <a:pt x="512" y="0"/>
                  <a:pt x="0" y="512"/>
                  <a:pt x="0" y="1131"/>
                </a:cubicBezTo>
                <a:lnTo>
                  <a:pt x="0" y="2679"/>
                </a:lnTo>
                <a:cubicBezTo>
                  <a:pt x="0" y="3310"/>
                  <a:pt x="512" y="3810"/>
                  <a:pt x="1143" y="3822"/>
                </a:cubicBezTo>
                <a:lnTo>
                  <a:pt x="3227" y="3822"/>
                </a:lnTo>
                <a:cubicBezTo>
                  <a:pt x="3846" y="3810"/>
                  <a:pt x="4358" y="3310"/>
                  <a:pt x="4358" y="2679"/>
                </a:cubicBezTo>
                <a:lnTo>
                  <a:pt x="4358" y="1131"/>
                </a:lnTo>
                <a:cubicBezTo>
                  <a:pt x="4358" y="512"/>
                  <a:pt x="3846" y="0"/>
                  <a:pt x="3227"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97967" y="-169612"/>
            <a:ext cx="142539" cy="125041"/>
          </a:xfrm>
          <a:custGeom>
            <a:avLst/>
            <a:gdLst/>
            <a:ahLst/>
            <a:cxnLst/>
            <a:rect l="l" t="t" r="r" b="b"/>
            <a:pathLst>
              <a:path w="4358" h="3823" extrusionOk="0">
                <a:moveTo>
                  <a:pt x="1131" y="0"/>
                </a:moveTo>
                <a:cubicBezTo>
                  <a:pt x="512" y="0"/>
                  <a:pt x="0" y="512"/>
                  <a:pt x="0" y="1131"/>
                </a:cubicBezTo>
                <a:lnTo>
                  <a:pt x="0" y="2679"/>
                </a:lnTo>
                <a:cubicBezTo>
                  <a:pt x="0" y="3310"/>
                  <a:pt x="512" y="3810"/>
                  <a:pt x="1131" y="3822"/>
                </a:cubicBezTo>
                <a:lnTo>
                  <a:pt x="3215" y="3822"/>
                </a:lnTo>
                <a:cubicBezTo>
                  <a:pt x="3846" y="3810"/>
                  <a:pt x="4358" y="3310"/>
                  <a:pt x="4358" y="2679"/>
                </a:cubicBezTo>
                <a:lnTo>
                  <a:pt x="4358" y="1131"/>
                </a:lnTo>
                <a:cubicBezTo>
                  <a:pt x="4358" y="512"/>
                  <a:pt x="3846" y="0"/>
                  <a:pt x="3215"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427621" y="-169612"/>
            <a:ext cx="142539" cy="125041"/>
          </a:xfrm>
          <a:custGeom>
            <a:avLst/>
            <a:gdLst/>
            <a:ahLst/>
            <a:cxnLst/>
            <a:rect l="l" t="t" r="r" b="b"/>
            <a:pathLst>
              <a:path w="4358" h="3823" extrusionOk="0">
                <a:moveTo>
                  <a:pt x="1131" y="0"/>
                </a:moveTo>
                <a:cubicBezTo>
                  <a:pt x="500" y="0"/>
                  <a:pt x="0" y="512"/>
                  <a:pt x="0" y="1131"/>
                </a:cubicBezTo>
                <a:lnTo>
                  <a:pt x="0" y="2679"/>
                </a:lnTo>
                <a:cubicBezTo>
                  <a:pt x="0" y="3310"/>
                  <a:pt x="500" y="3810"/>
                  <a:pt x="1131" y="3822"/>
                </a:cubicBezTo>
                <a:lnTo>
                  <a:pt x="3215" y="3822"/>
                </a:lnTo>
                <a:cubicBezTo>
                  <a:pt x="3846" y="3810"/>
                  <a:pt x="4346" y="3310"/>
                  <a:pt x="4358" y="2679"/>
                </a:cubicBezTo>
                <a:lnTo>
                  <a:pt x="4358" y="1131"/>
                </a:lnTo>
                <a:cubicBezTo>
                  <a:pt x="4346" y="512"/>
                  <a:pt x="3846" y="0"/>
                  <a:pt x="3215"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4059511" y="-169612"/>
            <a:ext cx="142572" cy="125041"/>
          </a:xfrm>
          <a:custGeom>
            <a:avLst/>
            <a:gdLst/>
            <a:ahLst/>
            <a:cxnLst/>
            <a:rect l="l" t="t" r="r" b="b"/>
            <a:pathLst>
              <a:path w="4359" h="3823" extrusionOk="0">
                <a:moveTo>
                  <a:pt x="1131" y="0"/>
                </a:moveTo>
                <a:cubicBezTo>
                  <a:pt x="512" y="0"/>
                  <a:pt x="0" y="512"/>
                  <a:pt x="0" y="1131"/>
                </a:cubicBezTo>
                <a:lnTo>
                  <a:pt x="0" y="2679"/>
                </a:lnTo>
                <a:cubicBezTo>
                  <a:pt x="0" y="3310"/>
                  <a:pt x="512" y="3810"/>
                  <a:pt x="1131" y="3822"/>
                </a:cubicBezTo>
                <a:lnTo>
                  <a:pt x="3215" y="3822"/>
                </a:lnTo>
                <a:cubicBezTo>
                  <a:pt x="3846" y="3810"/>
                  <a:pt x="4358" y="3310"/>
                  <a:pt x="4358" y="2679"/>
                </a:cubicBezTo>
                <a:lnTo>
                  <a:pt x="4358" y="1131"/>
                </a:lnTo>
                <a:cubicBezTo>
                  <a:pt x="4358" y="512"/>
                  <a:pt x="3846" y="0"/>
                  <a:pt x="3215"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3688772" y="-169612"/>
            <a:ext cx="142572" cy="125041"/>
          </a:xfrm>
          <a:custGeom>
            <a:avLst/>
            <a:gdLst/>
            <a:ahLst/>
            <a:cxnLst/>
            <a:rect l="l" t="t" r="r" b="b"/>
            <a:pathLst>
              <a:path w="4359" h="3823" extrusionOk="0">
                <a:moveTo>
                  <a:pt x="1144" y="0"/>
                </a:moveTo>
                <a:cubicBezTo>
                  <a:pt x="513" y="0"/>
                  <a:pt x="1" y="512"/>
                  <a:pt x="1" y="1131"/>
                </a:cubicBezTo>
                <a:lnTo>
                  <a:pt x="1" y="2679"/>
                </a:lnTo>
                <a:cubicBezTo>
                  <a:pt x="1" y="3310"/>
                  <a:pt x="513" y="3810"/>
                  <a:pt x="1144" y="3822"/>
                </a:cubicBezTo>
                <a:lnTo>
                  <a:pt x="3227" y="3822"/>
                </a:lnTo>
                <a:cubicBezTo>
                  <a:pt x="3846" y="3810"/>
                  <a:pt x="4358" y="3310"/>
                  <a:pt x="4358" y="2679"/>
                </a:cubicBezTo>
                <a:lnTo>
                  <a:pt x="4358" y="1131"/>
                </a:lnTo>
                <a:cubicBezTo>
                  <a:pt x="4358" y="512"/>
                  <a:pt x="3846" y="0"/>
                  <a:pt x="3227"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5312662" y="-169612"/>
            <a:ext cx="142572" cy="125041"/>
          </a:xfrm>
          <a:custGeom>
            <a:avLst/>
            <a:gdLst/>
            <a:ahLst/>
            <a:cxnLst/>
            <a:rect l="l" t="t" r="r" b="b"/>
            <a:pathLst>
              <a:path w="4359" h="3823" extrusionOk="0">
                <a:moveTo>
                  <a:pt x="1132" y="0"/>
                </a:moveTo>
                <a:cubicBezTo>
                  <a:pt x="501" y="0"/>
                  <a:pt x="1" y="500"/>
                  <a:pt x="1" y="1131"/>
                </a:cubicBezTo>
                <a:lnTo>
                  <a:pt x="1" y="2679"/>
                </a:lnTo>
                <a:cubicBezTo>
                  <a:pt x="1" y="3310"/>
                  <a:pt x="501" y="3822"/>
                  <a:pt x="1132" y="3822"/>
                </a:cubicBezTo>
                <a:lnTo>
                  <a:pt x="3227" y="3822"/>
                </a:lnTo>
                <a:cubicBezTo>
                  <a:pt x="3846" y="3822"/>
                  <a:pt x="4358" y="3310"/>
                  <a:pt x="4358" y="2679"/>
                </a:cubicBezTo>
                <a:lnTo>
                  <a:pt x="4358" y="1131"/>
                </a:lnTo>
                <a:cubicBezTo>
                  <a:pt x="4358" y="500"/>
                  <a:pt x="3846" y="0"/>
                  <a:pt x="3227"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4941924" y="-169612"/>
            <a:ext cx="142964" cy="125041"/>
          </a:xfrm>
          <a:custGeom>
            <a:avLst/>
            <a:gdLst/>
            <a:ahLst/>
            <a:cxnLst/>
            <a:rect l="l" t="t" r="r" b="b"/>
            <a:pathLst>
              <a:path w="4371" h="3823" extrusionOk="0">
                <a:moveTo>
                  <a:pt x="1144" y="0"/>
                </a:moveTo>
                <a:cubicBezTo>
                  <a:pt x="513" y="0"/>
                  <a:pt x="1" y="512"/>
                  <a:pt x="1" y="1131"/>
                </a:cubicBezTo>
                <a:lnTo>
                  <a:pt x="1" y="2679"/>
                </a:lnTo>
                <a:cubicBezTo>
                  <a:pt x="1" y="3310"/>
                  <a:pt x="513" y="3822"/>
                  <a:pt x="1144" y="3822"/>
                </a:cubicBezTo>
                <a:lnTo>
                  <a:pt x="3228" y="3822"/>
                </a:lnTo>
                <a:cubicBezTo>
                  <a:pt x="3859" y="3810"/>
                  <a:pt x="4371" y="3310"/>
                  <a:pt x="4371" y="2679"/>
                </a:cubicBezTo>
                <a:lnTo>
                  <a:pt x="4359" y="1131"/>
                </a:lnTo>
                <a:cubicBezTo>
                  <a:pt x="4359" y="512"/>
                  <a:pt x="3847" y="0"/>
                  <a:pt x="3228"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6566206" y="-169612"/>
            <a:ext cx="142572" cy="125041"/>
          </a:xfrm>
          <a:custGeom>
            <a:avLst/>
            <a:gdLst/>
            <a:ahLst/>
            <a:cxnLst/>
            <a:rect l="l" t="t" r="r" b="b"/>
            <a:pathLst>
              <a:path w="4359" h="3823" extrusionOk="0">
                <a:moveTo>
                  <a:pt x="1132" y="0"/>
                </a:moveTo>
                <a:cubicBezTo>
                  <a:pt x="501" y="0"/>
                  <a:pt x="1" y="512"/>
                  <a:pt x="1" y="1131"/>
                </a:cubicBezTo>
                <a:lnTo>
                  <a:pt x="1" y="2679"/>
                </a:lnTo>
                <a:cubicBezTo>
                  <a:pt x="1" y="3310"/>
                  <a:pt x="501" y="3810"/>
                  <a:pt x="1132" y="3822"/>
                </a:cubicBezTo>
                <a:lnTo>
                  <a:pt x="3216" y="3822"/>
                </a:lnTo>
                <a:cubicBezTo>
                  <a:pt x="3847" y="3810"/>
                  <a:pt x="4359" y="3310"/>
                  <a:pt x="4359" y="2679"/>
                </a:cubicBezTo>
                <a:lnTo>
                  <a:pt x="4359" y="1131"/>
                </a:lnTo>
                <a:cubicBezTo>
                  <a:pt x="4359" y="512"/>
                  <a:pt x="3847" y="0"/>
                  <a:pt x="3216"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6195500" y="-169612"/>
            <a:ext cx="142932" cy="125041"/>
          </a:xfrm>
          <a:custGeom>
            <a:avLst/>
            <a:gdLst/>
            <a:ahLst/>
            <a:cxnLst/>
            <a:rect l="l" t="t" r="r" b="b"/>
            <a:pathLst>
              <a:path w="4370" h="3823" extrusionOk="0">
                <a:moveTo>
                  <a:pt x="1143" y="0"/>
                </a:moveTo>
                <a:cubicBezTo>
                  <a:pt x="512" y="0"/>
                  <a:pt x="12" y="512"/>
                  <a:pt x="0" y="1131"/>
                </a:cubicBezTo>
                <a:lnTo>
                  <a:pt x="0" y="2679"/>
                </a:lnTo>
                <a:cubicBezTo>
                  <a:pt x="12" y="3310"/>
                  <a:pt x="512" y="3810"/>
                  <a:pt x="1143" y="3822"/>
                </a:cubicBezTo>
                <a:lnTo>
                  <a:pt x="3227" y="3822"/>
                </a:lnTo>
                <a:cubicBezTo>
                  <a:pt x="3858" y="3810"/>
                  <a:pt x="4358" y="3310"/>
                  <a:pt x="4370" y="2679"/>
                </a:cubicBezTo>
                <a:lnTo>
                  <a:pt x="4370" y="1131"/>
                </a:lnTo>
                <a:cubicBezTo>
                  <a:pt x="4358" y="512"/>
                  <a:pt x="3858" y="0"/>
                  <a:pt x="3227"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7819390" y="-169612"/>
            <a:ext cx="142539" cy="125041"/>
          </a:xfrm>
          <a:custGeom>
            <a:avLst/>
            <a:gdLst/>
            <a:ahLst/>
            <a:cxnLst/>
            <a:rect l="l" t="t" r="r" b="b"/>
            <a:pathLst>
              <a:path w="4358" h="3823" extrusionOk="0">
                <a:moveTo>
                  <a:pt x="1143" y="0"/>
                </a:moveTo>
                <a:cubicBezTo>
                  <a:pt x="512" y="0"/>
                  <a:pt x="0" y="512"/>
                  <a:pt x="0" y="1131"/>
                </a:cubicBezTo>
                <a:lnTo>
                  <a:pt x="0" y="2679"/>
                </a:lnTo>
                <a:cubicBezTo>
                  <a:pt x="0" y="3310"/>
                  <a:pt x="512" y="3810"/>
                  <a:pt x="1143" y="3822"/>
                </a:cubicBezTo>
                <a:lnTo>
                  <a:pt x="3227" y="3822"/>
                </a:lnTo>
                <a:cubicBezTo>
                  <a:pt x="3858" y="3810"/>
                  <a:pt x="4358" y="3310"/>
                  <a:pt x="4358" y="2679"/>
                </a:cubicBezTo>
                <a:lnTo>
                  <a:pt x="4358" y="1131"/>
                </a:lnTo>
                <a:cubicBezTo>
                  <a:pt x="4358" y="512"/>
                  <a:pt x="3858" y="0"/>
                  <a:pt x="3227"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7449044" y="-169612"/>
            <a:ext cx="142572" cy="125041"/>
          </a:xfrm>
          <a:custGeom>
            <a:avLst/>
            <a:gdLst/>
            <a:ahLst/>
            <a:cxnLst/>
            <a:rect l="l" t="t" r="r" b="b"/>
            <a:pathLst>
              <a:path w="4359" h="3823" extrusionOk="0">
                <a:moveTo>
                  <a:pt x="1131" y="0"/>
                </a:moveTo>
                <a:cubicBezTo>
                  <a:pt x="500" y="0"/>
                  <a:pt x="0" y="512"/>
                  <a:pt x="0" y="1131"/>
                </a:cubicBezTo>
                <a:lnTo>
                  <a:pt x="0" y="2679"/>
                </a:lnTo>
                <a:cubicBezTo>
                  <a:pt x="0" y="3310"/>
                  <a:pt x="512" y="3822"/>
                  <a:pt x="1143" y="3822"/>
                </a:cubicBezTo>
                <a:lnTo>
                  <a:pt x="3227" y="3822"/>
                </a:lnTo>
                <a:cubicBezTo>
                  <a:pt x="3846" y="3810"/>
                  <a:pt x="4358" y="3310"/>
                  <a:pt x="4358" y="2679"/>
                </a:cubicBezTo>
                <a:lnTo>
                  <a:pt x="4358" y="1131"/>
                </a:lnTo>
                <a:cubicBezTo>
                  <a:pt x="4346" y="512"/>
                  <a:pt x="3846" y="0"/>
                  <a:pt x="3215" y="0"/>
                </a:cubicBezTo>
                <a:close/>
              </a:path>
            </a:pathLst>
          </a:custGeom>
          <a:solidFill>
            <a:srgbClr val="821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rot="4452528" flipH="1">
            <a:off x="8674219" y="147911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rot="1650294" flipH="1">
            <a:off x="7970816" y="4759082"/>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flipH="1">
            <a:off x="-58137" y="44881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flipH="1">
            <a:off x="260775" y="16284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rot="4452528" flipH="1">
            <a:off x="-58131" y="138805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flipH="1">
            <a:off x="876000" y="486221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rot="4452528" flipH="1">
            <a:off x="2778594" y="499474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flipH="1">
            <a:off x="4897275" y="48083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rot="1650294" flipH="1">
            <a:off x="6589466" y="4994732"/>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rot="1650294" flipH="1">
            <a:off x="8826116" y="4838857"/>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flipH="1">
            <a:off x="8941950" y="3693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rot="3264540" flipH="1">
            <a:off x="5887015" y="36912"/>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rot="4452528" flipH="1">
            <a:off x="8808194" y="3690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flipH="1">
            <a:off x="7734000" y="155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rot="9623925" flipH="1">
            <a:off x="3776146" y="-148781"/>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flipH="1">
            <a:off x="1748850" y="38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rot="9623925" flipH="1">
            <a:off x="82171" y="460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6"/>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6"/>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6"/>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6"/>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6"/>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6"/>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6"/>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6"/>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6"/>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6"/>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6"/>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6"/>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6"/>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6"/>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6"/>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6"/>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6"/>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6"/>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6"/>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6"/>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6"/>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6"/>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6"/>
          <p:cNvSpPr/>
          <p:nvPr/>
        </p:nvSpPr>
        <p:spPr>
          <a:xfrm>
            <a:off x="8543871" y="608069"/>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6"/>
          <p:cNvSpPr/>
          <p:nvPr/>
        </p:nvSpPr>
        <p:spPr>
          <a:xfrm>
            <a:off x="8543871" y="1129567"/>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6"/>
          <p:cNvSpPr/>
          <p:nvPr/>
        </p:nvSpPr>
        <p:spPr>
          <a:xfrm>
            <a:off x="8543871" y="165106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6"/>
          <p:cNvSpPr/>
          <p:nvPr/>
        </p:nvSpPr>
        <p:spPr>
          <a:xfrm>
            <a:off x="8543871" y="2172562"/>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6"/>
          <p:cNvSpPr/>
          <p:nvPr/>
        </p:nvSpPr>
        <p:spPr>
          <a:xfrm>
            <a:off x="8543871" y="2694060"/>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6"/>
          <p:cNvSpPr/>
          <p:nvPr/>
        </p:nvSpPr>
        <p:spPr>
          <a:xfrm>
            <a:off x="8543871" y="321555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6">
            <a:hlinkClick r:id="rId2" action="ppaction://hlinksldjump"/>
          </p:cNvPr>
          <p:cNvSpPr/>
          <p:nvPr/>
        </p:nvSpPr>
        <p:spPr>
          <a:xfrm>
            <a:off x="8543871" y="419054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6"/>
          <p:cNvSpPr/>
          <p:nvPr/>
        </p:nvSpPr>
        <p:spPr>
          <a:xfrm rot="3753988" flipH="1">
            <a:off x="884201" y="3979026"/>
            <a:ext cx="497907" cy="499914"/>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6"/>
          <p:cNvSpPr/>
          <p:nvPr/>
        </p:nvSpPr>
        <p:spPr>
          <a:xfrm rot="-6417219" flipH="1">
            <a:off x="7878821" y="427295"/>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6"/>
          <p:cNvSpPr/>
          <p:nvPr/>
        </p:nvSpPr>
        <p:spPr>
          <a:xfrm rot="-4089335" flipH="1">
            <a:off x="6310783" y="4305755"/>
            <a:ext cx="271700" cy="27279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6"/>
          <p:cNvSpPr/>
          <p:nvPr/>
        </p:nvSpPr>
        <p:spPr>
          <a:xfrm rot="-8449425" flipH="1">
            <a:off x="954518" y="1565948"/>
            <a:ext cx="253592" cy="254603"/>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6"/>
          <p:cNvSpPr/>
          <p:nvPr/>
        </p:nvSpPr>
        <p:spPr>
          <a:xfrm rot="7514555">
            <a:off x="900519" y="482856"/>
            <a:ext cx="361570" cy="363027"/>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6"/>
          <p:cNvSpPr/>
          <p:nvPr/>
        </p:nvSpPr>
        <p:spPr>
          <a:xfrm rot="8846482" flipH="1">
            <a:off x="7988328" y="3386571"/>
            <a:ext cx="283915" cy="28506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9B8F8-866B-40B8-8693-A5ABAB70A026}" type="datetimeFigureOut">
              <a:rPr lang="en-US" smtClean="0"/>
              <a:t>7/30/2022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7240D-C809-4441-8F07-D1203ECEB0A6}" type="slidenum">
              <a:rPr lang="en-US" smtClean="0"/>
              <a:t>‹#›</a:t>
            </a:fld>
            <a:endParaRPr lang="en-US"/>
          </a:p>
        </p:txBody>
      </p:sp>
    </p:spTree>
    <p:extLst>
      <p:ext uri="{BB962C8B-B14F-4D97-AF65-F5344CB8AC3E}">
        <p14:creationId xmlns:p14="http://schemas.microsoft.com/office/powerpoint/2010/main" val="3042555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7"/>
        <p:cNvGrpSpPr/>
        <p:nvPr/>
      </p:nvGrpSpPr>
      <p:grpSpPr>
        <a:xfrm>
          <a:off x="0" y="0"/>
          <a:ext cx="0" cy="0"/>
          <a:chOff x="0" y="0"/>
          <a:chExt cx="0" cy="0"/>
        </a:xfrm>
      </p:grpSpPr>
      <p:sp>
        <p:nvSpPr>
          <p:cNvPr id="128" name="Google Shape;128;p3"/>
          <p:cNvSpPr/>
          <p:nvPr/>
        </p:nvSpPr>
        <p:spPr>
          <a:xfrm rot="10800000" flipH="1">
            <a:off x="8941950" y="3691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0800000" flipH="1">
            <a:off x="8623038" y="322879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6347472" flipH="1">
            <a:off x="8856197" y="177189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0800000" flipH="1">
            <a:off x="8007813" y="-493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6347472" flipH="1">
            <a:off x="6105222" y="-13745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0800000" flipH="1">
            <a:off x="3986538" y="489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9149706" flipH="1">
            <a:off x="2294346" y="-137450"/>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9149706" flipH="1">
            <a:off x="57696" y="18425"/>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rot="10800000" flipH="1">
            <a:off x="-58137" y="11633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7535460" flipH="1">
            <a:off x="2996789" y="4820361"/>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6347472" flipH="1">
            <a:off x="75622" y="4820382"/>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0800000" flipH="1">
            <a:off x="1149813" y="48417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176075" flipH="1">
            <a:off x="5107673" y="5006069"/>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0800000" flipH="1">
            <a:off x="7134963" y="48183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176075" flipH="1">
            <a:off x="8801648" y="48112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txBox="1">
            <a:spLocks noGrp="1"/>
          </p:cNvSpPr>
          <p:nvPr>
            <p:ph type="title" hasCustomPrompt="1"/>
          </p:nvPr>
        </p:nvSpPr>
        <p:spPr>
          <a:xfrm flipH="1">
            <a:off x="5252450" y="1220863"/>
            <a:ext cx="1633500" cy="99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6300">
                <a:solidFill>
                  <a:schemeClr val="lt2"/>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32" name="Google Shape;232;p3"/>
          <p:cNvSpPr txBox="1">
            <a:spLocks noGrp="1"/>
          </p:cNvSpPr>
          <p:nvPr>
            <p:ph type="title" idx="2"/>
          </p:nvPr>
        </p:nvSpPr>
        <p:spPr>
          <a:xfrm>
            <a:off x="4118527" y="2634475"/>
            <a:ext cx="4166700" cy="86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3" name="Google Shape;233;p3"/>
          <p:cNvSpPr txBox="1">
            <a:spLocks noGrp="1"/>
          </p:cNvSpPr>
          <p:nvPr>
            <p:ph type="subTitle" idx="1"/>
          </p:nvPr>
        </p:nvSpPr>
        <p:spPr>
          <a:xfrm>
            <a:off x="4722800" y="3466297"/>
            <a:ext cx="2692800" cy="64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34"/>
        <p:cNvGrpSpPr/>
        <p:nvPr/>
      </p:nvGrpSpPr>
      <p:grpSpPr>
        <a:xfrm>
          <a:off x="0" y="0"/>
          <a:ext cx="0" cy="0"/>
          <a:chOff x="0" y="0"/>
          <a:chExt cx="0" cy="0"/>
        </a:xfrm>
      </p:grpSpPr>
      <p:sp>
        <p:nvSpPr>
          <p:cNvPr id="235" name="Google Shape;235;p4"/>
          <p:cNvSpPr/>
          <p:nvPr/>
        </p:nvSpPr>
        <p:spPr>
          <a:xfrm rot="3734230" flipH="1">
            <a:off x="8693646" y="3753609"/>
            <a:ext cx="318917" cy="320203"/>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30271" flipH="1">
            <a:off x="8947898" y="181764"/>
            <a:ext cx="318923" cy="320209"/>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8623038" y="16284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6347472" flipH="1">
            <a:off x="8856197" y="177189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flipH="1">
            <a:off x="7894063" y="-16468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6347472" flipH="1">
            <a:off x="5690822" y="18432"/>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flipH="1">
            <a:off x="4108413" y="-16468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6635468" flipH="1">
            <a:off x="1758039" y="-89029"/>
            <a:ext cx="318927" cy="320213"/>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9149706" flipH="1">
            <a:off x="57696" y="18425"/>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flipH="1">
            <a:off x="-93112" y="19666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7535460" flipH="1">
            <a:off x="3016814" y="4987511"/>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6347472" flipH="1">
            <a:off x="49297" y="4719557"/>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flipH="1">
            <a:off x="1149813" y="48417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176075" flipH="1">
            <a:off x="5058923" y="4987519"/>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flipH="1">
            <a:off x="7134963" y="48183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176075" flipH="1">
            <a:off x="8801648" y="48112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txBox="1">
            <a:spLocks noGrp="1"/>
          </p:cNvSpPr>
          <p:nvPr>
            <p:ph type="body" idx="1"/>
          </p:nvPr>
        </p:nvSpPr>
        <p:spPr>
          <a:xfrm>
            <a:off x="714450" y="1027975"/>
            <a:ext cx="7715100" cy="357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40" name="Google Shape;340;p4"/>
          <p:cNvSpPr txBox="1">
            <a:spLocks noGrp="1"/>
          </p:cNvSpPr>
          <p:nvPr>
            <p:ph type="title"/>
          </p:nvPr>
        </p:nvSpPr>
        <p:spPr>
          <a:xfrm>
            <a:off x="796663" y="307050"/>
            <a:ext cx="75507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1" name="Google Shape;341;p4"/>
          <p:cNvSpPr/>
          <p:nvPr/>
        </p:nvSpPr>
        <p:spPr>
          <a:xfrm>
            <a:off x="8543871" y="608069"/>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8543871" y="1129567"/>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8543871" y="165106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8543871" y="2172562"/>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8543871" y="2694060"/>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8543871" y="321555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347"/>
        <p:cNvGrpSpPr/>
        <p:nvPr/>
      </p:nvGrpSpPr>
      <p:grpSpPr>
        <a:xfrm>
          <a:off x="0" y="0"/>
          <a:ext cx="0" cy="0"/>
          <a:chOff x="0" y="0"/>
          <a:chExt cx="0" cy="0"/>
        </a:xfrm>
      </p:grpSpPr>
      <p:sp>
        <p:nvSpPr>
          <p:cNvPr id="348" name="Google Shape;348;p5"/>
          <p:cNvSpPr/>
          <p:nvPr/>
        </p:nvSpPr>
        <p:spPr>
          <a:xfrm>
            <a:off x="8941950" y="44881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8623038" y="16284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rot="-4452528">
            <a:off x="8856197" y="308539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8007813" y="486221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rot="-4452528">
            <a:off x="6105222" y="499474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3986538" y="48083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rot="-1650294">
            <a:off x="2294346" y="4994732"/>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rot="-1650294">
            <a:off x="57696" y="4838857"/>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58137" y="3693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rot="-3264540">
            <a:off x="2996789" y="36912"/>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rot="-4452528">
            <a:off x="75622" y="3690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1149813" y="155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rot="-9623925">
            <a:off x="5107673" y="-148781"/>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7134963" y="38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rot="-9623925">
            <a:off x="8801648" y="460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txBox="1">
            <a:spLocks noGrp="1"/>
          </p:cNvSpPr>
          <p:nvPr>
            <p:ph type="title"/>
          </p:nvPr>
        </p:nvSpPr>
        <p:spPr>
          <a:xfrm>
            <a:off x="796663" y="307050"/>
            <a:ext cx="75507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2" name="Google Shape;452;p5"/>
          <p:cNvSpPr txBox="1">
            <a:spLocks noGrp="1"/>
          </p:cNvSpPr>
          <p:nvPr>
            <p:ph type="body" idx="1"/>
          </p:nvPr>
        </p:nvSpPr>
        <p:spPr>
          <a:xfrm>
            <a:off x="858800" y="876450"/>
            <a:ext cx="3785100" cy="3628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30200" rtl="0">
              <a:lnSpc>
                <a:spcPct val="100000"/>
              </a:lnSpc>
              <a:spcBef>
                <a:spcPts val="0"/>
              </a:spcBef>
              <a:spcAft>
                <a:spcPts val="0"/>
              </a:spcAft>
              <a:buClr>
                <a:schemeClr val="dk1"/>
              </a:buClr>
              <a:buSzPts val="1600"/>
              <a:buFont typeface="Montserrat"/>
              <a:buChar char="○"/>
              <a:defRPr sz="1200">
                <a:solidFill>
                  <a:schemeClr val="dk1"/>
                </a:solidFill>
              </a:defRPr>
            </a:lvl2pPr>
            <a:lvl3pPr marL="1371600" lvl="2" indent="-330200" rtl="0">
              <a:spcBef>
                <a:spcPts val="0"/>
              </a:spcBef>
              <a:spcAft>
                <a:spcPts val="0"/>
              </a:spcAft>
              <a:buClr>
                <a:schemeClr val="dk1"/>
              </a:buClr>
              <a:buSzPts val="1600"/>
              <a:buFont typeface="Montserrat"/>
              <a:buChar char="■"/>
              <a:defRPr>
                <a:solidFill>
                  <a:schemeClr val="dk1"/>
                </a:solidFill>
              </a:defRPr>
            </a:lvl3pPr>
            <a:lvl4pPr marL="1828800" lvl="3" indent="-330200" rtl="0">
              <a:spcBef>
                <a:spcPts val="0"/>
              </a:spcBef>
              <a:spcAft>
                <a:spcPts val="0"/>
              </a:spcAft>
              <a:buClr>
                <a:schemeClr val="dk1"/>
              </a:buClr>
              <a:buSzPts val="1600"/>
              <a:buFont typeface="Montserrat"/>
              <a:buChar char="●"/>
              <a:defRPr>
                <a:solidFill>
                  <a:schemeClr val="dk1"/>
                </a:solidFill>
              </a:defRPr>
            </a:lvl4pPr>
            <a:lvl5pPr marL="2286000" lvl="4" indent="-330200" rtl="0">
              <a:spcBef>
                <a:spcPts val="0"/>
              </a:spcBef>
              <a:spcAft>
                <a:spcPts val="0"/>
              </a:spcAft>
              <a:buClr>
                <a:schemeClr val="dk1"/>
              </a:buClr>
              <a:buSzPts val="1600"/>
              <a:buFont typeface="Montserrat"/>
              <a:buChar char="○"/>
              <a:defRPr>
                <a:solidFill>
                  <a:schemeClr val="dk1"/>
                </a:solidFill>
              </a:defRPr>
            </a:lvl5pPr>
            <a:lvl6pPr marL="2743200" lvl="5" indent="-330200" rtl="0">
              <a:spcBef>
                <a:spcPts val="0"/>
              </a:spcBef>
              <a:spcAft>
                <a:spcPts val="0"/>
              </a:spcAft>
              <a:buClr>
                <a:schemeClr val="dk1"/>
              </a:buClr>
              <a:buSzPts val="1600"/>
              <a:buFont typeface="Montserrat"/>
              <a:buChar char="■"/>
              <a:defRPr>
                <a:solidFill>
                  <a:schemeClr val="dk1"/>
                </a:solidFill>
              </a:defRPr>
            </a:lvl6pPr>
            <a:lvl7pPr marL="3200400" lvl="6" indent="-330200" rtl="0">
              <a:spcBef>
                <a:spcPts val="0"/>
              </a:spcBef>
              <a:spcAft>
                <a:spcPts val="0"/>
              </a:spcAft>
              <a:buClr>
                <a:schemeClr val="dk1"/>
              </a:buClr>
              <a:buSzPts val="1600"/>
              <a:buFont typeface="Montserrat"/>
              <a:buChar char="●"/>
              <a:defRPr>
                <a:solidFill>
                  <a:schemeClr val="dk1"/>
                </a:solidFill>
              </a:defRPr>
            </a:lvl7pPr>
            <a:lvl8pPr marL="3657600" lvl="7" indent="-330200" rtl="0">
              <a:spcBef>
                <a:spcPts val="0"/>
              </a:spcBef>
              <a:spcAft>
                <a:spcPts val="0"/>
              </a:spcAft>
              <a:buClr>
                <a:schemeClr val="dk1"/>
              </a:buClr>
              <a:buSzPts val="1600"/>
              <a:buFont typeface="Montserrat"/>
              <a:buChar char="○"/>
              <a:defRPr>
                <a:solidFill>
                  <a:schemeClr val="dk1"/>
                </a:solidFill>
              </a:defRPr>
            </a:lvl8pPr>
            <a:lvl9pPr marL="4114800" lvl="8" indent="-330200" rtl="0">
              <a:spcBef>
                <a:spcPts val="0"/>
              </a:spcBef>
              <a:spcAft>
                <a:spcPts val="0"/>
              </a:spcAft>
              <a:buClr>
                <a:schemeClr val="dk1"/>
              </a:buClr>
              <a:buSzPts val="1600"/>
              <a:buFont typeface="Montserrat"/>
              <a:buChar char="■"/>
              <a:defRPr>
                <a:solidFill>
                  <a:schemeClr val="dk1"/>
                </a:solidFill>
              </a:defRPr>
            </a:lvl9pPr>
          </a:lstStyle>
          <a:p>
            <a:endParaRPr/>
          </a:p>
        </p:txBody>
      </p:sp>
      <p:sp>
        <p:nvSpPr>
          <p:cNvPr id="453" name="Google Shape;453;p5"/>
          <p:cNvSpPr txBox="1">
            <a:spLocks noGrp="1"/>
          </p:cNvSpPr>
          <p:nvPr>
            <p:ph type="body" idx="2"/>
          </p:nvPr>
        </p:nvSpPr>
        <p:spPr>
          <a:xfrm>
            <a:off x="4635250" y="2096350"/>
            <a:ext cx="3785100" cy="2408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30200" rtl="0">
              <a:lnSpc>
                <a:spcPct val="100000"/>
              </a:lnSpc>
              <a:spcBef>
                <a:spcPts val="0"/>
              </a:spcBef>
              <a:spcAft>
                <a:spcPts val="0"/>
              </a:spcAft>
              <a:buClr>
                <a:schemeClr val="dk1"/>
              </a:buClr>
              <a:buSzPts val="1600"/>
              <a:buFont typeface="Montserrat"/>
              <a:buChar char="○"/>
              <a:defRPr sz="1200">
                <a:solidFill>
                  <a:schemeClr val="dk1"/>
                </a:solidFill>
              </a:defRPr>
            </a:lvl2pPr>
            <a:lvl3pPr marL="1371600" lvl="2" indent="-330200" rtl="0">
              <a:spcBef>
                <a:spcPts val="0"/>
              </a:spcBef>
              <a:spcAft>
                <a:spcPts val="0"/>
              </a:spcAft>
              <a:buClr>
                <a:schemeClr val="dk1"/>
              </a:buClr>
              <a:buSzPts val="1600"/>
              <a:buFont typeface="Montserrat"/>
              <a:buChar char="■"/>
              <a:defRPr>
                <a:solidFill>
                  <a:schemeClr val="dk1"/>
                </a:solidFill>
              </a:defRPr>
            </a:lvl3pPr>
            <a:lvl4pPr marL="1828800" lvl="3" indent="-330200" rtl="0">
              <a:spcBef>
                <a:spcPts val="0"/>
              </a:spcBef>
              <a:spcAft>
                <a:spcPts val="0"/>
              </a:spcAft>
              <a:buClr>
                <a:schemeClr val="dk1"/>
              </a:buClr>
              <a:buSzPts val="1600"/>
              <a:buFont typeface="Montserrat"/>
              <a:buChar char="●"/>
              <a:defRPr>
                <a:solidFill>
                  <a:schemeClr val="dk1"/>
                </a:solidFill>
              </a:defRPr>
            </a:lvl4pPr>
            <a:lvl5pPr marL="2286000" lvl="4" indent="-330200" rtl="0">
              <a:spcBef>
                <a:spcPts val="0"/>
              </a:spcBef>
              <a:spcAft>
                <a:spcPts val="0"/>
              </a:spcAft>
              <a:buClr>
                <a:schemeClr val="dk1"/>
              </a:buClr>
              <a:buSzPts val="1600"/>
              <a:buFont typeface="Montserrat"/>
              <a:buChar char="○"/>
              <a:defRPr>
                <a:solidFill>
                  <a:schemeClr val="dk1"/>
                </a:solidFill>
              </a:defRPr>
            </a:lvl5pPr>
            <a:lvl6pPr marL="2743200" lvl="5" indent="-330200" rtl="0">
              <a:spcBef>
                <a:spcPts val="0"/>
              </a:spcBef>
              <a:spcAft>
                <a:spcPts val="0"/>
              </a:spcAft>
              <a:buClr>
                <a:schemeClr val="dk1"/>
              </a:buClr>
              <a:buSzPts val="1600"/>
              <a:buFont typeface="Montserrat"/>
              <a:buChar char="■"/>
              <a:defRPr>
                <a:solidFill>
                  <a:schemeClr val="dk1"/>
                </a:solidFill>
              </a:defRPr>
            </a:lvl6pPr>
            <a:lvl7pPr marL="3200400" lvl="6" indent="-330200" rtl="0">
              <a:spcBef>
                <a:spcPts val="0"/>
              </a:spcBef>
              <a:spcAft>
                <a:spcPts val="0"/>
              </a:spcAft>
              <a:buClr>
                <a:schemeClr val="dk1"/>
              </a:buClr>
              <a:buSzPts val="1600"/>
              <a:buFont typeface="Montserrat"/>
              <a:buChar char="●"/>
              <a:defRPr>
                <a:solidFill>
                  <a:schemeClr val="dk1"/>
                </a:solidFill>
              </a:defRPr>
            </a:lvl7pPr>
            <a:lvl8pPr marL="3657600" lvl="7" indent="-330200" rtl="0">
              <a:spcBef>
                <a:spcPts val="0"/>
              </a:spcBef>
              <a:spcAft>
                <a:spcPts val="0"/>
              </a:spcAft>
              <a:buClr>
                <a:schemeClr val="dk1"/>
              </a:buClr>
              <a:buSzPts val="1600"/>
              <a:buFont typeface="Montserrat"/>
              <a:buChar char="○"/>
              <a:defRPr>
                <a:solidFill>
                  <a:schemeClr val="dk1"/>
                </a:solidFill>
              </a:defRPr>
            </a:lvl8pPr>
            <a:lvl9pPr marL="4114800" lvl="8" indent="-330200" rtl="0">
              <a:spcBef>
                <a:spcPts val="0"/>
              </a:spcBef>
              <a:spcAft>
                <a:spcPts val="0"/>
              </a:spcAft>
              <a:buClr>
                <a:schemeClr val="dk1"/>
              </a:buClr>
              <a:buSzPts val="1600"/>
              <a:buFont typeface="Montserrat"/>
              <a:buChar char="■"/>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559"/>
        <p:cNvGrpSpPr/>
        <p:nvPr/>
      </p:nvGrpSpPr>
      <p:grpSpPr>
        <a:xfrm>
          <a:off x="0" y="0"/>
          <a:ext cx="0" cy="0"/>
          <a:chOff x="0" y="0"/>
          <a:chExt cx="0" cy="0"/>
        </a:xfrm>
      </p:grpSpPr>
      <p:sp>
        <p:nvSpPr>
          <p:cNvPr id="560" name="Google Shape;560;p7"/>
          <p:cNvSpPr/>
          <p:nvPr/>
        </p:nvSpPr>
        <p:spPr>
          <a:xfrm>
            <a:off x="8941950" y="44881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8623038" y="16284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rot="-4452528">
            <a:off x="8903972" y="367281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8007813" y="486221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rot="-4452528">
            <a:off x="6105222" y="4994740"/>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3986538" y="48083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rot="-1650294">
            <a:off x="2294346" y="4994732"/>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
          <p:cNvSpPr/>
          <p:nvPr/>
        </p:nvSpPr>
        <p:spPr>
          <a:xfrm rot="-1650294">
            <a:off x="57696" y="4838857"/>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
          <p:cNvSpPr/>
          <p:nvPr/>
        </p:nvSpPr>
        <p:spPr>
          <a:xfrm>
            <a:off x="-199887" y="24541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rot="-3264540">
            <a:off x="2996789" y="36912"/>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rot="-4452528">
            <a:off x="75622" y="3690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1149813" y="1556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
          <p:cNvSpPr/>
          <p:nvPr/>
        </p:nvSpPr>
        <p:spPr>
          <a:xfrm>
            <a:off x="7134963" y="389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
          <p:cNvSpPr/>
          <p:nvPr/>
        </p:nvSpPr>
        <p:spPr>
          <a:xfrm rot="-9623925">
            <a:off x="8801648" y="460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txBox="1">
            <a:spLocks noGrp="1"/>
          </p:cNvSpPr>
          <p:nvPr>
            <p:ph type="body" idx="1"/>
          </p:nvPr>
        </p:nvSpPr>
        <p:spPr>
          <a:xfrm>
            <a:off x="2248350" y="1680150"/>
            <a:ext cx="4647300" cy="21210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Montserrat"/>
              <a:buChar char="●"/>
              <a:defRPr sz="1400"/>
            </a:lvl1pPr>
            <a:lvl2pPr marL="914400" lvl="1" indent="-317500" rtl="0">
              <a:lnSpc>
                <a:spcPct val="100000"/>
              </a:lnSpc>
              <a:spcBef>
                <a:spcPts val="0"/>
              </a:spcBef>
              <a:spcAft>
                <a:spcPts val="0"/>
              </a:spcAft>
              <a:buSzPts val="1400"/>
              <a:buFont typeface="Montserrat"/>
              <a:buChar char="○"/>
              <a:defRPr sz="1400"/>
            </a:lvl2pPr>
            <a:lvl3pPr marL="1371600" lvl="2" indent="-317500" rtl="0">
              <a:spcBef>
                <a:spcPts val="0"/>
              </a:spcBef>
              <a:spcAft>
                <a:spcPts val="0"/>
              </a:spcAft>
              <a:buSzPts val="1400"/>
              <a:buFont typeface="Montserrat"/>
              <a:buChar char="■"/>
              <a:defRPr sz="1400"/>
            </a:lvl3pPr>
            <a:lvl4pPr marL="1828800" lvl="3" indent="-317500" rtl="0">
              <a:spcBef>
                <a:spcPts val="0"/>
              </a:spcBef>
              <a:spcAft>
                <a:spcPts val="0"/>
              </a:spcAft>
              <a:buSzPts val="1400"/>
              <a:buFont typeface="Montserrat"/>
              <a:buChar char="●"/>
              <a:defRPr sz="1400"/>
            </a:lvl4pPr>
            <a:lvl5pPr marL="2286000" lvl="4" indent="-317500" rtl="0">
              <a:spcBef>
                <a:spcPts val="0"/>
              </a:spcBef>
              <a:spcAft>
                <a:spcPts val="0"/>
              </a:spcAft>
              <a:buSzPts val="1400"/>
              <a:buFont typeface="Montserrat"/>
              <a:buChar char="○"/>
              <a:defRPr sz="1400"/>
            </a:lvl5pPr>
            <a:lvl6pPr marL="2743200" lvl="5" indent="-317500" rtl="0">
              <a:spcBef>
                <a:spcPts val="0"/>
              </a:spcBef>
              <a:spcAft>
                <a:spcPts val="0"/>
              </a:spcAft>
              <a:buSzPts val="1400"/>
              <a:buFont typeface="Montserrat"/>
              <a:buChar char="■"/>
              <a:defRPr sz="1400"/>
            </a:lvl6pPr>
            <a:lvl7pPr marL="3200400" lvl="6" indent="-317500" rtl="0">
              <a:spcBef>
                <a:spcPts val="0"/>
              </a:spcBef>
              <a:spcAft>
                <a:spcPts val="0"/>
              </a:spcAft>
              <a:buSzPts val="1400"/>
              <a:buFont typeface="Montserrat"/>
              <a:buChar char="●"/>
              <a:defRPr sz="1400"/>
            </a:lvl7pPr>
            <a:lvl8pPr marL="3657600" lvl="7" indent="-317500" rtl="0">
              <a:spcBef>
                <a:spcPts val="0"/>
              </a:spcBef>
              <a:spcAft>
                <a:spcPts val="0"/>
              </a:spcAft>
              <a:buSzPts val="1400"/>
              <a:buFont typeface="Montserrat"/>
              <a:buChar char="○"/>
              <a:defRPr sz="1400"/>
            </a:lvl8pPr>
            <a:lvl9pPr marL="4114800" lvl="8" indent="-317500" rtl="0">
              <a:spcBef>
                <a:spcPts val="0"/>
              </a:spcBef>
              <a:spcAft>
                <a:spcPts val="0"/>
              </a:spcAft>
              <a:buSzPts val="1400"/>
              <a:buFont typeface="Montserrat"/>
              <a:buChar char="■"/>
              <a:defRPr sz="1400"/>
            </a:lvl9pPr>
          </a:lstStyle>
          <a:p>
            <a:endParaRPr/>
          </a:p>
        </p:txBody>
      </p:sp>
      <p:sp>
        <p:nvSpPr>
          <p:cNvPr id="663" name="Google Shape;663;p7"/>
          <p:cNvSpPr txBox="1">
            <a:spLocks noGrp="1"/>
          </p:cNvSpPr>
          <p:nvPr>
            <p:ph type="title"/>
          </p:nvPr>
        </p:nvSpPr>
        <p:spPr>
          <a:xfrm>
            <a:off x="796663" y="307050"/>
            <a:ext cx="7550700" cy="5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664"/>
        <p:cNvGrpSpPr/>
        <p:nvPr/>
      </p:nvGrpSpPr>
      <p:grpSpPr>
        <a:xfrm>
          <a:off x="0" y="0"/>
          <a:ext cx="0" cy="0"/>
          <a:chOff x="0" y="0"/>
          <a:chExt cx="0" cy="0"/>
        </a:xfrm>
      </p:grpSpPr>
      <p:sp>
        <p:nvSpPr>
          <p:cNvPr id="665" name="Google Shape;665;p8"/>
          <p:cNvSpPr/>
          <p:nvPr/>
        </p:nvSpPr>
        <p:spPr>
          <a:xfrm rot="10800000" flipH="1">
            <a:off x="8941950" y="3691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rot="10800000" flipH="1">
            <a:off x="8623038" y="322879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rot="-6347472" flipH="1">
            <a:off x="8856197" y="177189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rot="10800000" flipH="1">
            <a:off x="8007813" y="-493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rot="-6347472" flipH="1">
            <a:off x="6105222" y="-13745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rot="10800000" flipH="1">
            <a:off x="3986538" y="489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
          <p:cNvSpPr/>
          <p:nvPr/>
        </p:nvSpPr>
        <p:spPr>
          <a:xfrm rot="-9149706" flipH="1">
            <a:off x="2294346" y="-137450"/>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
          <p:cNvSpPr/>
          <p:nvPr/>
        </p:nvSpPr>
        <p:spPr>
          <a:xfrm rot="-9149706" flipH="1">
            <a:off x="57696" y="18425"/>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rot="10800000" flipH="1">
            <a:off x="-58137" y="11633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rot="-7535460" flipH="1">
            <a:off x="2996789" y="4820361"/>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rot="-6347472" flipH="1">
            <a:off x="75622" y="4820382"/>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rot="10800000" flipH="1">
            <a:off x="1149813" y="48417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rot="-1176075" flipH="1">
            <a:off x="5107673" y="5006069"/>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
          <p:cNvSpPr/>
          <p:nvPr/>
        </p:nvSpPr>
        <p:spPr>
          <a:xfrm rot="10800000" flipH="1">
            <a:off x="7134963" y="48183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
          <p:cNvSpPr/>
          <p:nvPr/>
        </p:nvSpPr>
        <p:spPr>
          <a:xfrm rot="-1176075" flipH="1">
            <a:off x="8801648" y="48112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8"/>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8"/>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8"/>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8"/>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8"/>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8"/>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8"/>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8"/>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8"/>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8"/>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8"/>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8"/>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txBox="1">
            <a:spLocks noGrp="1"/>
          </p:cNvSpPr>
          <p:nvPr>
            <p:ph type="title"/>
          </p:nvPr>
        </p:nvSpPr>
        <p:spPr>
          <a:xfrm>
            <a:off x="1898250" y="1371600"/>
            <a:ext cx="5347500" cy="2400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769"/>
        <p:cNvGrpSpPr/>
        <p:nvPr/>
      </p:nvGrpSpPr>
      <p:grpSpPr>
        <a:xfrm>
          <a:off x="0" y="0"/>
          <a:ext cx="0" cy="0"/>
          <a:chOff x="0" y="0"/>
          <a:chExt cx="0" cy="0"/>
        </a:xfrm>
      </p:grpSpPr>
      <p:sp>
        <p:nvSpPr>
          <p:cNvPr id="770" name="Google Shape;770;p9"/>
          <p:cNvSpPr/>
          <p:nvPr/>
        </p:nvSpPr>
        <p:spPr>
          <a:xfrm rot="-1176075" flipH="1">
            <a:off x="-117077" y="2958419"/>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rot="10800000" flipH="1">
            <a:off x="8941950" y="3691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rot="10800000" flipH="1">
            <a:off x="8704288" y="37546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rot="-6347472" flipH="1">
            <a:off x="8856197" y="177189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9"/>
          <p:cNvSpPr/>
          <p:nvPr/>
        </p:nvSpPr>
        <p:spPr>
          <a:xfrm rot="10800000" flipH="1">
            <a:off x="8007813" y="-493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
          <p:cNvSpPr/>
          <p:nvPr/>
        </p:nvSpPr>
        <p:spPr>
          <a:xfrm rot="-6347472" flipH="1">
            <a:off x="6105222" y="-13745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rot="10800000" flipH="1">
            <a:off x="3986538" y="489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rot="-9149706" flipH="1">
            <a:off x="2294346" y="-137450"/>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rot="-9149706" flipH="1">
            <a:off x="57696" y="18425"/>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rot="10800000" flipH="1">
            <a:off x="-58137" y="11633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9"/>
          <p:cNvSpPr/>
          <p:nvPr/>
        </p:nvSpPr>
        <p:spPr>
          <a:xfrm rot="-7535460" flipH="1">
            <a:off x="2996789" y="4820361"/>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9"/>
          <p:cNvSpPr/>
          <p:nvPr/>
        </p:nvSpPr>
        <p:spPr>
          <a:xfrm rot="-6347472" flipH="1">
            <a:off x="75622" y="4820382"/>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
          <p:cNvSpPr/>
          <p:nvPr/>
        </p:nvSpPr>
        <p:spPr>
          <a:xfrm rot="10800000" flipH="1">
            <a:off x="1149813" y="484171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
          <p:cNvSpPr/>
          <p:nvPr/>
        </p:nvSpPr>
        <p:spPr>
          <a:xfrm rot="-1176075" flipH="1">
            <a:off x="5107673" y="5006069"/>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
          <p:cNvSpPr/>
          <p:nvPr/>
        </p:nvSpPr>
        <p:spPr>
          <a:xfrm rot="10800000" flipH="1">
            <a:off x="7134963" y="4818340"/>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9"/>
          <p:cNvSpPr/>
          <p:nvPr/>
        </p:nvSpPr>
        <p:spPr>
          <a:xfrm rot="-1176075" flipH="1">
            <a:off x="8801648" y="481124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9"/>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9"/>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9"/>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9"/>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9"/>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9"/>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9"/>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9"/>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9"/>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9"/>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9"/>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9"/>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9"/>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9"/>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9"/>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9"/>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9"/>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9"/>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9"/>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9"/>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9"/>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9"/>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9"/>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9"/>
          <p:cNvSpPr txBox="1">
            <a:spLocks noGrp="1"/>
          </p:cNvSpPr>
          <p:nvPr>
            <p:ph type="title"/>
          </p:nvPr>
        </p:nvSpPr>
        <p:spPr>
          <a:xfrm>
            <a:off x="1061913" y="1219250"/>
            <a:ext cx="3411000" cy="8142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1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5" name="Google Shape;875;p9"/>
          <p:cNvSpPr txBox="1">
            <a:spLocks noGrp="1"/>
          </p:cNvSpPr>
          <p:nvPr>
            <p:ph type="subTitle" idx="1"/>
          </p:nvPr>
        </p:nvSpPr>
        <p:spPr>
          <a:xfrm>
            <a:off x="1045575" y="2033450"/>
            <a:ext cx="3538200" cy="166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76" name="Google Shape;876;p9"/>
          <p:cNvSpPr/>
          <p:nvPr/>
        </p:nvSpPr>
        <p:spPr>
          <a:xfrm rot="9470733">
            <a:off x="831631" y="869445"/>
            <a:ext cx="130305" cy="194040"/>
          </a:xfrm>
          <a:custGeom>
            <a:avLst/>
            <a:gdLst/>
            <a:ahLst/>
            <a:cxnLst/>
            <a:rect l="l" t="t" r="r" b="b"/>
            <a:pathLst>
              <a:path w="2206" h="3285" extrusionOk="0">
                <a:moveTo>
                  <a:pt x="1910" y="1000"/>
                </a:moveTo>
                <a:cubicBezTo>
                  <a:pt x="1821" y="910"/>
                  <a:pt x="1723" y="821"/>
                  <a:pt x="1598" y="723"/>
                </a:cubicBezTo>
                <a:cubicBezTo>
                  <a:pt x="1259" y="428"/>
                  <a:pt x="884" y="187"/>
                  <a:pt x="474" y="0"/>
                </a:cubicBezTo>
                <a:cubicBezTo>
                  <a:pt x="491" y="205"/>
                  <a:pt x="72" y="1464"/>
                  <a:pt x="36" y="1830"/>
                </a:cubicBezTo>
                <a:cubicBezTo>
                  <a:pt x="1" y="2151"/>
                  <a:pt x="134" y="2722"/>
                  <a:pt x="491" y="3284"/>
                </a:cubicBezTo>
                <a:cubicBezTo>
                  <a:pt x="625" y="3267"/>
                  <a:pt x="759" y="3231"/>
                  <a:pt x="875" y="3186"/>
                </a:cubicBezTo>
                <a:cubicBezTo>
                  <a:pt x="1750" y="2847"/>
                  <a:pt x="2205" y="1883"/>
                  <a:pt x="1910" y="1000"/>
                </a:cubicBezTo>
                <a:close/>
              </a:path>
            </a:pathLst>
          </a:custGeom>
          <a:gradFill>
            <a:gsLst>
              <a:gs pos="0">
                <a:srgbClr val="FFFFFF">
                  <a:alpha val="0"/>
                </a:srgbClr>
              </a:gs>
              <a:gs pos="100000">
                <a:srgbClr val="FFFFFF">
                  <a:alpha val="2196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9"/>
          <p:cNvSpPr/>
          <p:nvPr/>
        </p:nvSpPr>
        <p:spPr>
          <a:xfrm rot="9470733">
            <a:off x="906633" y="639611"/>
            <a:ext cx="180336" cy="176142"/>
          </a:xfrm>
          <a:custGeom>
            <a:avLst/>
            <a:gdLst/>
            <a:ahLst/>
            <a:cxnLst/>
            <a:rect l="l" t="t" r="r" b="b"/>
            <a:pathLst>
              <a:path w="3053" h="2982" extrusionOk="0">
                <a:moveTo>
                  <a:pt x="1098" y="54"/>
                </a:moveTo>
                <a:cubicBezTo>
                  <a:pt x="919" y="117"/>
                  <a:pt x="794" y="367"/>
                  <a:pt x="794" y="367"/>
                </a:cubicBezTo>
                <a:cubicBezTo>
                  <a:pt x="553" y="99"/>
                  <a:pt x="429" y="411"/>
                  <a:pt x="429" y="411"/>
                </a:cubicBezTo>
                <a:cubicBezTo>
                  <a:pt x="429" y="411"/>
                  <a:pt x="116" y="367"/>
                  <a:pt x="63" y="500"/>
                </a:cubicBezTo>
                <a:cubicBezTo>
                  <a:pt x="0" y="634"/>
                  <a:pt x="312" y="866"/>
                  <a:pt x="312" y="866"/>
                </a:cubicBezTo>
                <a:cubicBezTo>
                  <a:pt x="250" y="938"/>
                  <a:pt x="223" y="1036"/>
                  <a:pt x="232" y="1134"/>
                </a:cubicBezTo>
                <a:cubicBezTo>
                  <a:pt x="250" y="1304"/>
                  <a:pt x="571" y="1455"/>
                  <a:pt x="571" y="1455"/>
                </a:cubicBezTo>
                <a:cubicBezTo>
                  <a:pt x="571" y="1455"/>
                  <a:pt x="384" y="1607"/>
                  <a:pt x="446" y="1777"/>
                </a:cubicBezTo>
                <a:cubicBezTo>
                  <a:pt x="500" y="1937"/>
                  <a:pt x="812" y="1928"/>
                  <a:pt x="812" y="1928"/>
                </a:cubicBezTo>
                <a:cubicBezTo>
                  <a:pt x="812" y="1928"/>
                  <a:pt x="696" y="2241"/>
                  <a:pt x="910" y="2393"/>
                </a:cubicBezTo>
                <a:cubicBezTo>
                  <a:pt x="1116" y="2544"/>
                  <a:pt x="1410" y="2446"/>
                  <a:pt x="1410" y="2446"/>
                </a:cubicBezTo>
                <a:cubicBezTo>
                  <a:pt x="1410" y="2446"/>
                  <a:pt x="1294" y="2616"/>
                  <a:pt x="1526" y="2830"/>
                </a:cubicBezTo>
                <a:cubicBezTo>
                  <a:pt x="1642" y="2928"/>
                  <a:pt x="1794" y="2982"/>
                  <a:pt x="1946" y="2964"/>
                </a:cubicBezTo>
                <a:cubicBezTo>
                  <a:pt x="3052" y="2241"/>
                  <a:pt x="2928" y="572"/>
                  <a:pt x="1723" y="19"/>
                </a:cubicBezTo>
                <a:cubicBezTo>
                  <a:pt x="1633" y="63"/>
                  <a:pt x="1571" y="135"/>
                  <a:pt x="1526" y="224"/>
                </a:cubicBezTo>
                <a:cubicBezTo>
                  <a:pt x="1526" y="224"/>
                  <a:pt x="1267" y="1"/>
                  <a:pt x="1098" y="54"/>
                </a:cubicBezTo>
                <a:close/>
              </a:path>
            </a:pathLst>
          </a:custGeom>
          <a:gradFill>
            <a:gsLst>
              <a:gs pos="0">
                <a:srgbClr val="FFFFFF">
                  <a:alpha val="0"/>
                </a:srgbClr>
              </a:gs>
              <a:gs pos="100000">
                <a:srgbClr val="FFFFFF">
                  <a:alpha val="2196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878"/>
        <p:cNvGrpSpPr/>
        <p:nvPr/>
      </p:nvGrpSpPr>
      <p:grpSpPr>
        <a:xfrm>
          <a:off x="0" y="0"/>
          <a:ext cx="0" cy="0"/>
          <a:chOff x="0" y="0"/>
          <a:chExt cx="0" cy="0"/>
        </a:xfrm>
      </p:grpSpPr>
      <p:sp>
        <p:nvSpPr>
          <p:cNvPr id="879" name="Google Shape;879;p10"/>
          <p:cNvSpPr/>
          <p:nvPr/>
        </p:nvSpPr>
        <p:spPr>
          <a:xfrm rot="10800000">
            <a:off x="-177538" y="115603"/>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0"/>
          <p:cNvSpPr/>
          <p:nvPr/>
        </p:nvSpPr>
        <p:spPr>
          <a:xfrm rot="10800000">
            <a:off x="173900" y="3254153"/>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0"/>
          <p:cNvSpPr/>
          <p:nvPr/>
        </p:nvSpPr>
        <p:spPr>
          <a:xfrm rot="6347472">
            <a:off x="8739244" y="3581357"/>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0"/>
          <p:cNvSpPr/>
          <p:nvPr/>
        </p:nvSpPr>
        <p:spPr>
          <a:xfrm rot="10800000">
            <a:off x="789125" y="20428"/>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0"/>
          <p:cNvSpPr/>
          <p:nvPr/>
        </p:nvSpPr>
        <p:spPr>
          <a:xfrm rot="6347472">
            <a:off x="2691719" y="-11209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0"/>
          <p:cNvSpPr/>
          <p:nvPr/>
        </p:nvSpPr>
        <p:spPr>
          <a:xfrm rot="10800000">
            <a:off x="4810400" y="74278"/>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0"/>
          <p:cNvSpPr/>
          <p:nvPr/>
        </p:nvSpPr>
        <p:spPr>
          <a:xfrm rot="9149706">
            <a:off x="6502591" y="-112088"/>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0"/>
          <p:cNvSpPr/>
          <p:nvPr/>
        </p:nvSpPr>
        <p:spPr>
          <a:xfrm rot="9149706">
            <a:off x="8739241" y="43787"/>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0"/>
          <p:cNvSpPr/>
          <p:nvPr/>
        </p:nvSpPr>
        <p:spPr>
          <a:xfrm rot="10800000">
            <a:off x="8825075" y="1387865"/>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0"/>
          <p:cNvSpPr/>
          <p:nvPr/>
        </p:nvSpPr>
        <p:spPr>
          <a:xfrm rot="7535460">
            <a:off x="5800140" y="4845723"/>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0"/>
          <p:cNvSpPr/>
          <p:nvPr/>
        </p:nvSpPr>
        <p:spPr>
          <a:xfrm rot="6347472">
            <a:off x="8721319" y="4845745"/>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0"/>
          <p:cNvSpPr/>
          <p:nvPr/>
        </p:nvSpPr>
        <p:spPr>
          <a:xfrm rot="10800000">
            <a:off x="7647125" y="4867078"/>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0"/>
          <p:cNvSpPr/>
          <p:nvPr/>
        </p:nvSpPr>
        <p:spPr>
          <a:xfrm rot="1176075">
            <a:off x="3689271" y="5031431"/>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0"/>
          <p:cNvSpPr/>
          <p:nvPr/>
        </p:nvSpPr>
        <p:spPr>
          <a:xfrm rot="10800000">
            <a:off x="1661975" y="4843703"/>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0"/>
          <p:cNvSpPr/>
          <p:nvPr/>
        </p:nvSpPr>
        <p:spPr>
          <a:xfrm rot="1176075">
            <a:off x="-4704" y="4836606"/>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0"/>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0"/>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0"/>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0"/>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0"/>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0"/>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0"/>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0"/>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0"/>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0"/>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0"/>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0"/>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0"/>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0"/>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0"/>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0"/>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0"/>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0"/>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0"/>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0"/>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0"/>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0"/>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0"/>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0"/>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0"/>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0"/>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0"/>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0"/>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0"/>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0"/>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0"/>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0"/>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0"/>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0"/>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0"/>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0"/>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0"/>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0"/>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0"/>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0"/>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0"/>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0"/>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0"/>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0"/>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0"/>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0"/>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0"/>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0"/>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0"/>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0"/>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0"/>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0"/>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0"/>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0"/>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0"/>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0"/>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0"/>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0"/>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0"/>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0"/>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0"/>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0"/>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0"/>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0"/>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0"/>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0"/>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0"/>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0"/>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0"/>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0"/>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0"/>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0"/>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0"/>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0"/>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0"/>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0"/>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0"/>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0"/>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0"/>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0"/>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0"/>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0"/>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0"/>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0"/>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0"/>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0"/>
          <p:cNvSpPr/>
          <p:nvPr/>
        </p:nvSpPr>
        <p:spPr>
          <a:xfrm rot="7535460">
            <a:off x="-156660" y="2164686"/>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0"/>
          <p:cNvSpPr txBox="1">
            <a:spLocks noGrp="1"/>
          </p:cNvSpPr>
          <p:nvPr>
            <p:ph type="title"/>
          </p:nvPr>
        </p:nvSpPr>
        <p:spPr>
          <a:xfrm>
            <a:off x="1534625" y="679925"/>
            <a:ext cx="3180300" cy="1340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984"/>
        <p:cNvGrpSpPr/>
        <p:nvPr/>
      </p:nvGrpSpPr>
      <p:grpSpPr>
        <a:xfrm>
          <a:off x="0" y="0"/>
          <a:ext cx="0" cy="0"/>
          <a:chOff x="0" y="0"/>
          <a:chExt cx="0" cy="0"/>
        </a:xfrm>
      </p:grpSpPr>
      <p:sp>
        <p:nvSpPr>
          <p:cNvPr id="985" name="Google Shape;985;p11"/>
          <p:cNvSpPr/>
          <p:nvPr/>
        </p:nvSpPr>
        <p:spPr>
          <a:xfrm>
            <a:off x="7503725" y="4758416"/>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1"/>
          <p:cNvSpPr/>
          <p:nvPr/>
        </p:nvSpPr>
        <p:spPr>
          <a:xfrm>
            <a:off x="8636213" y="1333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1"/>
          <p:cNvSpPr/>
          <p:nvPr/>
        </p:nvSpPr>
        <p:spPr>
          <a:xfrm rot="-4452528">
            <a:off x="8636222" y="3185303"/>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1"/>
          <p:cNvSpPr/>
          <p:nvPr/>
        </p:nvSpPr>
        <p:spPr>
          <a:xfrm>
            <a:off x="8674213" y="50316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1"/>
          <p:cNvSpPr/>
          <p:nvPr/>
        </p:nvSpPr>
        <p:spPr>
          <a:xfrm rot="-4452528">
            <a:off x="5512247" y="4758428"/>
            <a:ext cx="318919" cy="32020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1"/>
          <p:cNvSpPr/>
          <p:nvPr/>
        </p:nvSpPr>
        <p:spPr>
          <a:xfrm rot="-4068358">
            <a:off x="4315623" y="5031645"/>
            <a:ext cx="318914" cy="320199"/>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1"/>
          <p:cNvSpPr/>
          <p:nvPr/>
        </p:nvSpPr>
        <p:spPr>
          <a:xfrm rot="-1650294">
            <a:off x="2793934" y="4808382"/>
            <a:ext cx="318922"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1"/>
          <p:cNvSpPr/>
          <p:nvPr/>
        </p:nvSpPr>
        <p:spPr>
          <a:xfrm rot="-5241563">
            <a:off x="57698" y="4838862"/>
            <a:ext cx="318919" cy="320204"/>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1"/>
          <p:cNvSpPr/>
          <p:nvPr/>
        </p:nvSpPr>
        <p:spPr>
          <a:xfrm>
            <a:off x="-139387" y="2530329"/>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1"/>
          <p:cNvSpPr/>
          <p:nvPr/>
        </p:nvSpPr>
        <p:spPr>
          <a:xfrm rot="-3264540">
            <a:off x="3016814" y="-96238"/>
            <a:ext cx="318931" cy="32021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1"/>
          <p:cNvSpPr/>
          <p:nvPr/>
        </p:nvSpPr>
        <p:spPr>
          <a:xfrm rot="8100000">
            <a:off x="-1012" y="-23039"/>
            <a:ext cx="318927" cy="32021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1"/>
          <p:cNvSpPr/>
          <p:nvPr/>
        </p:nvSpPr>
        <p:spPr>
          <a:xfrm rot="-3080243">
            <a:off x="1149811" y="15565"/>
            <a:ext cx="318919" cy="320204"/>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1"/>
          <p:cNvSpPr/>
          <p:nvPr/>
        </p:nvSpPr>
        <p:spPr>
          <a:xfrm rot="-9623925">
            <a:off x="4685123" y="-148781"/>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1"/>
          <p:cNvSpPr/>
          <p:nvPr/>
        </p:nvSpPr>
        <p:spPr>
          <a:xfrm>
            <a:off x="6395538" y="7999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1"/>
          <p:cNvSpPr/>
          <p:nvPr/>
        </p:nvSpPr>
        <p:spPr>
          <a:xfrm rot="-9623925">
            <a:off x="8856198" y="1144294"/>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1"/>
          <p:cNvSpPr/>
          <p:nvPr/>
        </p:nvSpPr>
        <p:spPr>
          <a:xfrm>
            <a:off x="513898" y="586088"/>
            <a:ext cx="147748" cy="156554"/>
          </a:xfrm>
          <a:custGeom>
            <a:avLst/>
            <a:gdLst/>
            <a:ahLst/>
            <a:cxnLst/>
            <a:rect l="l" t="t" r="r" b="b"/>
            <a:pathLst>
              <a:path w="459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1"/>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1"/>
          <p:cNvSpPr/>
          <p:nvPr/>
        </p:nvSpPr>
        <p:spPr>
          <a:xfrm>
            <a:off x="513898" y="829844"/>
            <a:ext cx="145819" cy="156554"/>
          </a:xfrm>
          <a:custGeom>
            <a:avLst/>
            <a:gdLst/>
            <a:ahLst/>
            <a:cxnLst/>
            <a:rect l="l" t="t" r="r" b="b"/>
            <a:pathLst>
              <a:path w="4537" h="4871" extrusionOk="0">
                <a:moveTo>
                  <a:pt x="2168" y="1"/>
                </a:moveTo>
                <a:cubicBezTo>
                  <a:pt x="1227" y="1"/>
                  <a:pt x="394" y="549"/>
                  <a:pt x="1" y="1394"/>
                </a:cubicBezTo>
                <a:lnTo>
                  <a:pt x="2596" y="1394"/>
                </a:lnTo>
                <a:cubicBezTo>
                  <a:pt x="2906" y="1394"/>
                  <a:pt x="3156" y="1644"/>
                  <a:pt x="3156" y="1954"/>
                </a:cubicBezTo>
                <a:lnTo>
                  <a:pt x="3156" y="2918"/>
                </a:lnTo>
                <a:cubicBezTo>
                  <a:pt x="3156" y="3227"/>
                  <a:pt x="2906" y="3478"/>
                  <a:pt x="2596" y="3478"/>
                </a:cubicBezTo>
                <a:lnTo>
                  <a:pt x="1" y="3478"/>
                </a:lnTo>
                <a:cubicBezTo>
                  <a:pt x="382" y="4323"/>
                  <a:pt x="1227" y="4871"/>
                  <a:pt x="2168" y="4871"/>
                </a:cubicBezTo>
                <a:cubicBezTo>
                  <a:pt x="3489" y="4835"/>
                  <a:pt x="4537" y="3751"/>
                  <a:pt x="4537" y="2430"/>
                </a:cubicBezTo>
                <a:cubicBezTo>
                  <a:pt x="4537" y="1108"/>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1"/>
          <p:cNvSpPr/>
          <p:nvPr/>
        </p:nvSpPr>
        <p:spPr>
          <a:xfrm>
            <a:off x="513898" y="1073632"/>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74"/>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1"/>
          <p:cNvSpPr/>
          <p:nvPr/>
        </p:nvSpPr>
        <p:spPr>
          <a:xfrm>
            <a:off x="513898" y="1317389"/>
            <a:ext cx="145819" cy="156554"/>
          </a:xfrm>
          <a:custGeom>
            <a:avLst/>
            <a:gdLst/>
            <a:ahLst/>
            <a:cxnLst/>
            <a:rect l="l" t="t" r="r" b="b"/>
            <a:pathLst>
              <a:path w="4537" h="4871" extrusionOk="0">
                <a:moveTo>
                  <a:pt x="2168" y="0"/>
                </a:moveTo>
                <a:cubicBezTo>
                  <a:pt x="1227" y="0"/>
                  <a:pt x="382" y="536"/>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489" y="4834"/>
                  <a:pt x="4537" y="3751"/>
                  <a:pt x="4537" y="2429"/>
                </a:cubicBezTo>
                <a:cubicBezTo>
                  <a:pt x="4537" y="1108"/>
                  <a:pt x="3489" y="24"/>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1"/>
          <p:cNvSpPr/>
          <p:nvPr/>
        </p:nvSpPr>
        <p:spPr>
          <a:xfrm>
            <a:off x="513898" y="1560759"/>
            <a:ext cx="147748" cy="156940"/>
          </a:xfrm>
          <a:custGeom>
            <a:avLst/>
            <a:gdLst/>
            <a:ahLst/>
            <a:cxnLst/>
            <a:rect l="l" t="t" r="r" b="b"/>
            <a:pathLst>
              <a:path w="4597" h="4883" extrusionOk="0">
                <a:moveTo>
                  <a:pt x="2168" y="1"/>
                </a:moveTo>
                <a:cubicBezTo>
                  <a:pt x="1227" y="1"/>
                  <a:pt x="394" y="548"/>
                  <a:pt x="1" y="1394"/>
                </a:cubicBezTo>
                <a:lnTo>
                  <a:pt x="2596" y="1394"/>
                </a:lnTo>
                <a:cubicBezTo>
                  <a:pt x="2906" y="1394"/>
                  <a:pt x="3156" y="1644"/>
                  <a:pt x="3156" y="1965"/>
                </a:cubicBezTo>
                <a:lnTo>
                  <a:pt x="3156" y="2918"/>
                </a:lnTo>
                <a:cubicBezTo>
                  <a:pt x="3156" y="3227"/>
                  <a:pt x="2906" y="3477"/>
                  <a:pt x="2596" y="3489"/>
                </a:cubicBezTo>
                <a:lnTo>
                  <a:pt x="1" y="3489"/>
                </a:lnTo>
                <a:cubicBezTo>
                  <a:pt x="382" y="4335"/>
                  <a:pt x="1227" y="4870"/>
                  <a:pt x="2168" y="4882"/>
                </a:cubicBezTo>
                <a:cubicBezTo>
                  <a:pt x="3513" y="4882"/>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1"/>
          <p:cNvSpPr/>
          <p:nvPr/>
        </p:nvSpPr>
        <p:spPr>
          <a:xfrm>
            <a:off x="513898" y="1804548"/>
            <a:ext cx="145819" cy="156907"/>
          </a:xfrm>
          <a:custGeom>
            <a:avLst/>
            <a:gdLst/>
            <a:ahLst/>
            <a:cxnLst/>
            <a:rect l="l" t="t" r="r" b="b"/>
            <a:pathLst>
              <a:path w="4537" h="4882" extrusionOk="0">
                <a:moveTo>
                  <a:pt x="2168" y="0"/>
                </a:moveTo>
                <a:cubicBezTo>
                  <a:pt x="1227" y="12"/>
                  <a:pt x="382" y="548"/>
                  <a:pt x="1" y="1405"/>
                </a:cubicBezTo>
                <a:lnTo>
                  <a:pt x="2596" y="1405"/>
                </a:lnTo>
                <a:cubicBezTo>
                  <a:pt x="2906" y="1405"/>
                  <a:pt x="3156" y="1655"/>
                  <a:pt x="3156" y="1965"/>
                </a:cubicBezTo>
                <a:lnTo>
                  <a:pt x="3156" y="2929"/>
                </a:lnTo>
                <a:cubicBezTo>
                  <a:pt x="3156" y="3239"/>
                  <a:pt x="2906" y="3477"/>
                  <a:pt x="2596" y="3489"/>
                </a:cubicBezTo>
                <a:lnTo>
                  <a:pt x="1" y="3489"/>
                </a:lnTo>
                <a:cubicBezTo>
                  <a:pt x="382" y="4334"/>
                  <a:pt x="1227" y="4870"/>
                  <a:pt x="2168" y="4882"/>
                </a:cubicBezTo>
                <a:cubicBezTo>
                  <a:pt x="3489" y="4846"/>
                  <a:pt x="4537" y="3762"/>
                  <a:pt x="4537" y="2441"/>
                </a:cubicBezTo>
                <a:cubicBezTo>
                  <a:pt x="4537" y="1119"/>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1"/>
          <p:cNvSpPr/>
          <p:nvPr/>
        </p:nvSpPr>
        <p:spPr>
          <a:xfrm>
            <a:off x="513898" y="2048304"/>
            <a:ext cx="147748" cy="156907"/>
          </a:xfrm>
          <a:custGeom>
            <a:avLst/>
            <a:gdLst/>
            <a:ahLst/>
            <a:cxnLst/>
            <a:rect l="l" t="t" r="r" b="b"/>
            <a:pathLst>
              <a:path w="4597" h="4882" extrusionOk="0">
                <a:moveTo>
                  <a:pt x="2168" y="0"/>
                </a:moveTo>
                <a:cubicBezTo>
                  <a:pt x="1227" y="0"/>
                  <a:pt x="382" y="548"/>
                  <a:pt x="1" y="1393"/>
                </a:cubicBezTo>
                <a:lnTo>
                  <a:pt x="2596" y="1393"/>
                </a:lnTo>
                <a:cubicBezTo>
                  <a:pt x="2906" y="1393"/>
                  <a:pt x="3156" y="1643"/>
                  <a:pt x="3156" y="1953"/>
                </a:cubicBezTo>
                <a:lnTo>
                  <a:pt x="3156" y="2917"/>
                </a:lnTo>
                <a:cubicBezTo>
                  <a:pt x="3156" y="3227"/>
                  <a:pt x="2906" y="3489"/>
                  <a:pt x="2596" y="3489"/>
                </a:cubicBezTo>
                <a:lnTo>
                  <a:pt x="1" y="3489"/>
                </a:lnTo>
                <a:cubicBezTo>
                  <a:pt x="394" y="4334"/>
                  <a:pt x="1227" y="4870"/>
                  <a:pt x="2168" y="4882"/>
                </a:cubicBezTo>
                <a:cubicBezTo>
                  <a:pt x="3513" y="4882"/>
                  <a:pt x="4596" y="3786"/>
                  <a:pt x="4596" y="2441"/>
                </a:cubicBezTo>
                <a:cubicBezTo>
                  <a:pt x="4596" y="1096"/>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1"/>
          <p:cNvSpPr/>
          <p:nvPr/>
        </p:nvSpPr>
        <p:spPr>
          <a:xfrm>
            <a:off x="513898" y="2292060"/>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70"/>
                </a:cubicBezTo>
                <a:cubicBezTo>
                  <a:pt x="3489" y="4846"/>
                  <a:pt x="4537" y="3763"/>
                  <a:pt x="4537" y="2441"/>
                </a:cubicBezTo>
                <a:cubicBezTo>
                  <a:pt x="4537" y="1120"/>
                  <a:pt x="3489" y="36"/>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1"/>
          <p:cNvSpPr/>
          <p:nvPr/>
        </p:nvSpPr>
        <p:spPr>
          <a:xfrm>
            <a:off x="513898" y="2535817"/>
            <a:ext cx="147748" cy="156554"/>
          </a:xfrm>
          <a:custGeom>
            <a:avLst/>
            <a:gdLst/>
            <a:ahLst/>
            <a:cxnLst/>
            <a:rect l="l" t="t" r="r" b="b"/>
            <a:pathLst>
              <a:path w="4597" h="4871" extrusionOk="0">
                <a:moveTo>
                  <a:pt x="2168" y="1"/>
                </a:moveTo>
                <a:cubicBezTo>
                  <a:pt x="1227" y="1"/>
                  <a:pt x="382" y="549"/>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513" y="4870"/>
                  <a:pt x="4596" y="3787"/>
                  <a:pt x="4596" y="2442"/>
                </a:cubicBezTo>
                <a:cubicBezTo>
                  <a:pt x="4596" y="1084"/>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1"/>
          <p:cNvSpPr/>
          <p:nvPr/>
        </p:nvSpPr>
        <p:spPr>
          <a:xfrm>
            <a:off x="513898" y="2779605"/>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15"/>
                  <a:pt x="2906" y="3465"/>
                  <a:pt x="2596" y="3477"/>
                </a:cubicBezTo>
                <a:lnTo>
                  <a:pt x="1" y="3477"/>
                </a:lnTo>
                <a:cubicBezTo>
                  <a:pt x="382"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1"/>
          <p:cNvSpPr/>
          <p:nvPr/>
        </p:nvSpPr>
        <p:spPr>
          <a:xfrm>
            <a:off x="513898" y="3023361"/>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513" y="4870"/>
                  <a:pt x="4596" y="3775"/>
                  <a:pt x="4596" y="2429"/>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1"/>
          <p:cNvSpPr/>
          <p:nvPr/>
        </p:nvSpPr>
        <p:spPr>
          <a:xfrm>
            <a:off x="513898" y="3267118"/>
            <a:ext cx="145819" cy="156554"/>
          </a:xfrm>
          <a:custGeom>
            <a:avLst/>
            <a:gdLst/>
            <a:ahLst/>
            <a:cxnLst/>
            <a:rect l="l" t="t" r="r" b="b"/>
            <a:pathLst>
              <a:path w="4537" h="4871" extrusionOk="0">
                <a:moveTo>
                  <a:pt x="2168" y="1"/>
                </a:moveTo>
                <a:cubicBezTo>
                  <a:pt x="1227" y="1"/>
                  <a:pt x="382" y="536"/>
                  <a:pt x="1" y="1394"/>
                </a:cubicBezTo>
                <a:lnTo>
                  <a:pt x="2596" y="1394"/>
                </a:lnTo>
                <a:cubicBezTo>
                  <a:pt x="2906" y="1394"/>
                  <a:pt x="3156" y="1644"/>
                  <a:pt x="3156" y="1953"/>
                </a:cubicBezTo>
                <a:lnTo>
                  <a:pt x="3156" y="2918"/>
                </a:lnTo>
                <a:cubicBezTo>
                  <a:pt x="3156" y="3227"/>
                  <a:pt x="2906" y="3477"/>
                  <a:pt x="2596" y="3477"/>
                </a:cubicBezTo>
                <a:lnTo>
                  <a:pt x="1" y="3477"/>
                </a:lnTo>
                <a:cubicBezTo>
                  <a:pt x="382" y="4323"/>
                  <a:pt x="1227" y="4870"/>
                  <a:pt x="2168" y="4870"/>
                </a:cubicBezTo>
                <a:cubicBezTo>
                  <a:pt x="3489" y="4835"/>
                  <a:pt x="4537" y="3751"/>
                  <a:pt x="4537" y="2430"/>
                </a:cubicBezTo>
                <a:cubicBezTo>
                  <a:pt x="4537" y="1108"/>
                  <a:pt x="3489" y="24"/>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1"/>
          <p:cNvSpPr/>
          <p:nvPr/>
        </p:nvSpPr>
        <p:spPr>
          <a:xfrm>
            <a:off x="513898" y="3510488"/>
            <a:ext cx="147748" cy="156940"/>
          </a:xfrm>
          <a:custGeom>
            <a:avLst/>
            <a:gdLst/>
            <a:ahLst/>
            <a:cxnLst/>
            <a:rect l="l" t="t" r="r" b="b"/>
            <a:pathLst>
              <a:path w="4597" h="4883" extrusionOk="0">
                <a:moveTo>
                  <a:pt x="2168" y="1"/>
                </a:moveTo>
                <a:cubicBezTo>
                  <a:pt x="1227" y="1"/>
                  <a:pt x="382" y="549"/>
                  <a:pt x="1" y="1394"/>
                </a:cubicBezTo>
                <a:lnTo>
                  <a:pt x="2596" y="1394"/>
                </a:lnTo>
                <a:cubicBezTo>
                  <a:pt x="2906" y="1394"/>
                  <a:pt x="3156" y="1656"/>
                  <a:pt x="3156" y="1966"/>
                </a:cubicBezTo>
                <a:lnTo>
                  <a:pt x="3156" y="2918"/>
                </a:lnTo>
                <a:cubicBezTo>
                  <a:pt x="3156" y="3228"/>
                  <a:pt x="2906" y="3478"/>
                  <a:pt x="2596" y="3490"/>
                </a:cubicBezTo>
                <a:lnTo>
                  <a:pt x="1" y="3490"/>
                </a:lnTo>
                <a:cubicBezTo>
                  <a:pt x="382" y="4335"/>
                  <a:pt x="1227" y="4871"/>
                  <a:pt x="2168" y="4883"/>
                </a:cubicBezTo>
                <a:cubicBezTo>
                  <a:pt x="3513" y="4883"/>
                  <a:pt x="4596" y="3787"/>
                  <a:pt x="4596" y="2442"/>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1"/>
          <p:cNvSpPr/>
          <p:nvPr/>
        </p:nvSpPr>
        <p:spPr>
          <a:xfrm>
            <a:off x="513898" y="3754662"/>
            <a:ext cx="145819" cy="156522"/>
          </a:xfrm>
          <a:custGeom>
            <a:avLst/>
            <a:gdLst/>
            <a:ahLst/>
            <a:cxnLst/>
            <a:rect l="l" t="t" r="r" b="b"/>
            <a:pathLst>
              <a:path w="4537" h="4870" extrusionOk="0">
                <a:moveTo>
                  <a:pt x="2168" y="0"/>
                </a:moveTo>
                <a:cubicBezTo>
                  <a:pt x="1227" y="0"/>
                  <a:pt x="394" y="548"/>
                  <a:pt x="1" y="1393"/>
                </a:cubicBezTo>
                <a:lnTo>
                  <a:pt x="2596" y="1393"/>
                </a:lnTo>
                <a:cubicBezTo>
                  <a:pt x="2906" y="1393"/>
                  <a:pt x="3156" y="1643"/>
                  <a:pt x="3156" y="1953"/>
                </a:cubicBezTo>
                <a:lnTo>
                  <a:pt x="3156" y="2917"/>
                </a:lnTo>
                <a:cubicBezTo>
                  <a:pt x="3156" y="3227"/>
                  <a:pt x="2906" y="3477"/>
                  <a:pt x="2596" y="3477"/>
                </a:cubicBezTo>
                <a:lnTo>
                  <a:pt x="1" y="3477"/>
                </a:lnTo>
                <a:cubicBezTo>
                  <a:pt x="394" y="4322"/>
                  <a:pt x="1227" y="4870"/>
                  <a:pt x="2168" y="4870"/>
                </a:cubicBezTo>
                <a:cubicBezTo>
                  <a:pt x="3489" y="4834"/>
                  <a:pt x="4537" y="3751"/>
                  <a:pt x="4537" y="2429"/>
                </a:cubicBezTo>
                <a:cubicBezTo>
                  <a:pt x="4537" y="1107"/>
                  <a:pt x="3489" y="36"/>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1"/>
          <p:cNvSpPr/>
          <p:nvPr/>
        </p:nvSpPr>
        <p:spPr>
          <a:xfrm>
            <a:off x="513898" y="3998033"/>
            <a:ext cx="147748" cy="156940"/>
          </a:xfrm>
          <a:custGeom>
            <a:avLst/>
            <a:gdLst/>
            <a:ahLst/>
            <a:cxnLst/>
            <a:rect l="l" t="t" r="r" b="b"/>
            <a:pathLst>
              <a:path w="4597" h="4883"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4"/>
                  <a:pt x="1227" y="4870"/>
                  <a:pt x="2168" y="4882"/>
                </a:cubicBezTo>
                <a:cubicBezTo>
                  <a:pt x="3513" y="4882"/>
                  <a:pt x="4596" y="3787"/>
                  <a:pt x="4596" y="2441"/>
                </a:cubicBezTo>
                <a:cubicBezTo>
                  <a:pt x="4596" y="1096"/>
                  <a:pt x="3513"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1"/>
          <p:cNvSpPr/>
          <p:nvPr/>
        </p:nvSpPr>
        <p:spPr>
          <a:xfrm>
            <a:off x="513898" y="4241789"/>
            <a:ext cx="145819" cy="156554"/>
          </a:xfrm>
          <a:custGeom>
            <a:avLst/>
            <a:gdLst/>
            <a:ahLst/>
            <a:cxnLst/>
            <a:rect l="l" t="t" r="r" b="b"/>
            <a:pathLst>
              <a:path w="4537" h="4871" extrusionOk="0">
                <a:moveTo>
                  <a:pt x="2168" y="1"/>
                </a:moveTo>
                <a:cubicBezTo>
                  <a:pt x="1227" y="1"/>
                  <a:pt x="382" y="548"/>
                  <a:pt x="1" y="1394"/>
                </a:cubicBezTo>
                <a:lnTo>
                  <a:pt x="2596" y="1394"/>
                </a:lnTo>
                <a:cubicBezTo>
                  <a:pt x="2906" y="1394"/>
                  <a:pt x="3156" y="1644"/>
                  <a:pt x="3156" y="1953"/>
                </a:cubicBezTo>
                <a:lnTo>
                  <a:pt x="3156" y="2918"/>
                </a:lnTo>
                <a:cubicBezTo>
                  <a:pt x="3156" y="3227"/>
                  <a:pt x="2906" y="3477"/>
                  <a:pt x="2596" y="3489"/>
                </a:cubicBezTo>
                <a:lnTo>
                  <a:pt x="1" y="3489"/>
                </a:lnTo>
                <a:cubicBezTo>
                  <a:pt x="382" y="4335"/>
                  <a:pt x="1227" y="4870"/>
                  <a:pt x="2168" y="4870"/>
                </a:cubicBezTo>
                <a:cubicBezTo>
                  <a:pt x="3489" y="4847"/>
                  <a:pt x="4537" y="3763"/>
                  <a:pt x="4537" y="2442"/>
                </a:cubicBezTo>
                <a:cubicBezTo>
                  <a:pt x="4537" y="1120"/>
                  <a:pt x="3489" y="37"/>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1"/>
          <p:cNvSpPr/>
          <p:nvPr/>
        </p:nvSpPr>
        <p:spPr>
          <a:xfrm>
            <a:off x="513898" y="4485578"/>
            <a:ext cx="147748" cy="156522"/>
          </a:xfrm>
          <a:custGeom>
            <a:avLst/>
            <a:gdLst/>
            <a:ahLst/>
            <a:cxnLst/>
            <a:rect l="l" t="t" r="r" b="b"/>
            <a:pathLst>
              <a:path w="4597" h="4870" extrusionOk="0">
                <a:moveTo>
                  <a:pt x="2168" y="0"/>
                </a:moveTo>
                <a:cubicBezTo>
                  <a:pt x="1227" y="0"/>
                  <a:pt x="382" y="548"/>
                  <a:pt x="1" y="1393"/>
                </a:cubicBezTo>
                <a:lnTo>
                  <a:pt x="2596" y="1393"/>
                </a:lnTo>
                <a:cubicBezTo>
                  <a:pt x="2906" y="1393"/>
                  <a:pt x="3156" y="1643"/>
                  <a:pt x="3156" y="1953"/>
                </a:cubicBezTo>
                <a:lnTo>
                  <a:pt x="3156" y="2917"/>
                </a:lnTo>
                <a:cubicBezTo>
                  <a:pt x="3156" y="3227"/>
                  <a:pt x="2906" y="3477"/>
                  <a:pt x="2596" y="3477"/>
                </a:cubicBezTo>
                <a:lnTo>
                  <a:pt x="1" y="3477"/>
                </a:lnTo>
                <a:cubicBezTo>
                  <a:pt x="382" y="4322"/>
                  <a:pt x="1227" y="4870"/>
                  <a:pt x="2168" y="4870"/>
                </a:cubicBezTo>
                <a:cubicBezTo>
                  <a:pt x="3513" y="4870"/>
                  <a:pt x="4596" y="3786"/>
                  <a:pt x="4596" y="2441"/>
                </a:cubicBezTo>
                <a:cubicBezTo>
                  <a:pt x="4596" y="1084"/>
                  <a:pt x="351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1"/>
          <p:cNvSpPr/>
          <p:nvPr/>
        </p:nvSpPr>
        <p:spPr>
          <a:xfrm>
            <a:off x="70773" y="630474"/>
            <a:ext cx="544548" cy="67398"/>
          </a:xfrm>
          <a:custGeom>
            <a:avLst/>
            <a:gdLst/>
            <a:ahLst/>
            <a:cxnLst/>
            <a:rect l="l" t="t" r="r" b="b"/>
            <a:pathLst>
              <a:path w="16943" h="2097" extrusionOk="0">
                <a:moveTo>
                  <a:pt x="548" y="1"/>
                </a:moveTo>
                <a:cubicBezTo>
                  <a:pt x="238" y="13"/>
                  <a:pt x="0" y="263"/>
                  <a:pt x="0" y="572"/>
                </a:cubicBezTo>
                <a:lnTo>
                  <a:pt x="0" y="1537"/>
                </a:lnTo>
                <a:cubicBezTo>
                  <a:pt x="0" y="1846"/>
                  <a:pt x="250" y="2096"/>
                  <a:pt x="548" y="2096"/>
                </a:cubicBezTo>
                <a:lnTo>
                  <a:pt x="16383" y="2096"/>
                </a:lnTo>
                <a:cubicBezTo>
                  <a:pt x="16693" y="2096"/>
                  <a:pt x="16943" y="1846"/>
                  <a:pt x="16943" y="1537"/>
                </a:cubicBezTo>
                <a:lnTo>
                  <a:pt x="16943" y="572"/>
                </a:lnTo>
                <a:cubicBezTo>
                  <a:pt x="16943" y="263"/>
                  <a:pt x="16693" y="13"/>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1"/>
          <p:cNvSpPr/>
          <p:nvPr/>
        </p:nvSpPr>
        <p:spPr>
          <a:xfrm>
            <a:off x="70773" y="874616"/>
            <a:ext cx="544548" cy="67398"/>
          </a:xfrm>
          <a:custGeom>
            <a:avLst/>
            <a:gdLst/>
            <a:ahLst/>
            <a:cxnLst/>
            <a:rect l="l" t="t" r="r" b="b"/>
            <a:pathLst>
              <a:path w="16943" h="2097" extrusionOk="0">
                <a:moveTo>
                  <a:pt x="548" y="1"/>
                </a:moveTo>
                <a:cubicBezTo>
                  <a:pt x="238" y="13"/>
                  <a:pt x="0" y="263"/>
                  <a:pt x="0" y="572"/>
                </a:cubicBezTo>
                <a:lnTo>
                  <a:pt x="0" y="1537"/>
                </a:lnTo>
                <a:cubicBezTo>
                  <a:pt x="0" y="1834"/>
                  <a:pt x="250" y="2085"/>
                  <a:pt x="548" y="2096"/>
                </a:cubicBezTo>
                <a:lnTo>
                  <a:pt x="13800" y="2096"/>
                </a:lnTo>
                <a:lnTo>
                  <a:pt x="13788" y="2085"/>
                </a:lnTo>
                <a:lnTo>
                  <a:pt x="16383" y="2085"/>
                </a:lnTo>
                <a:cubicBezTo>
                  <a:pt x="16693" y="2085"/>
                  <a:pt x="16943" y="1834"/>
                  <a:pt x="16943" y="1525"/>
                </a:cubicBezTo>
                <a:lnTo>
                  <a:pt x="16943" y="572"/>
                </a:lnTo>
                <a:cubicBezTo>
                  <a:pt x="16943" y="263"/>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1"/>
          <p:cNvSpPr/>
          <p:nvPr/>
        </p:nvSpPr>
        <p:spPr>
          <a:xfrm>
            <a:off x="70773" y="1118405"/>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1"/>
          <p:cNvSpPr/>
          <p:nvPr/>
        </p:nvSpPr>
        <p:spPr>
          <a:xfrm>
            <a:off x="70773" y="1362161"/>
            <a:ext cx="544548" cy="67012"/>
          </a:xfrm>
          <a:custGeom>
            <a:avLst/>
            <a:gdLst/>
            <a:ahLst/>
            <a:cxnLst/>
            <a:rect l="l" t="t" r="r" b="b"/>
            <a:pathLst>
              <a:path w="16943" h="2085" extrusionOk="0">
                <a:moveTo>
                  <a:pt x="548" y="0"/>
                </a:moveTo>
                <a:cubicBezTo>
                  <a:pt x="238" y="0"/>
                  <a:pt x="0" y="250"/>
                  <a:pt x="0" y="560"/>
                </a:cubicBezTo>
                <a:lnTo>
                  <a:pt x="0" y="1524"/>
                </a:lnTo>
                <a:cubicBezTo>
                  <a:pt x="0" y="1834"/>
                  <a:pt x="238"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1"/>
          <p:cNvSpPr/>
          <p:nvPr/>
        </p:nvSpPr>
        <p:spPr>
          <a:xfrm>
            <a:off x="70388" y="1605531"/>
            <a:ext cx="544934" cy="67398"/>
          </a:xfrm>
          <a:custGeom>
            <a:avLst/>
            <a:gdLst/>
            <a:ahLst/>
            <a:cxnLst/>
            <a:rect l="l" t="t" r="r" b="b"/>
            <a:pathLst>
              <a:path w="16955" h="2097" extrusionOk="0">
                <a:moveTo>
                  <a:pt x="560" y="1"/>
                </a:moveTo>
                <a:cubicBezTo>
                  <a:pt x="250" y="13"/>
                  <a:pt x="0" y="263"/>
                  <a:pt x="12" y="572"/>
                </a:cubicBezTo>
                <a:lnTo>
                  <a:pt x="12" y="1537"/>
                </a:lnTo>
                <a:cubicBezTo>
                  <a:pt x="0" y="1834"/>
                  <a:pt x="250" y="2096"/>
                  <a:pt x="560" y="2096"/>
                </a:cubicBezTo>
                <a:lnTo>
                  <a:pt x="16395" y="2096"/>
                </a:lnTo>
                <a:cubicBezTo>
                  <a:pt x="16705" y="2096"/>
                  <a:pt x="16955" y="1834"/>
                  <a:pt x="16955" y="1537"/>
                </a:cubicBezTo>
                <a:lnTo>
                  <a:pt x="16955" y="572"/>
                </a:lnTo>
                <a:cubicBezTo>
                  <a:pt x="16955" y="263"/>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1"/>
          <p:cNvSpPr/>
          <p:nvPr/>
        </p:nvSpPr>
        <p:spPr>
          <a:xfrm>
            <a:off x="70773" y="1849673"/>
            <a:ext cx="544548" cy="67012"/>
          </a:xfrm>
          <a:custGeom>
            <a:avLst/>
            <a:gdLst/>
            <a:ahLst/>
            <a:cxnLst/>
            <a:rect l="l" t="t" r="r" b="b"/>
            <a:pathLst>
              <a:path w="16943" h="2085" extrusionOk="0">
                <a:moveTo>
                  <a:pt x="548" y="1"/>
                </a:moveTo>
                <a:cubicBezTo>
                  <a:pt x="238" y="1"/>
                  <a:pt x="0" y="251"/>
                  <a:pt x="0" y="549"/>
                </a:cubicBezTo>
                <a:lnTo>
                  <a:pt x="0" y="1525"/>
                </a:lnTo>
                <a:cubicBezTo>
                  <a:pt x="0" y="1823"/>
                  <a:pt x="238" y="2073"/>
                  <a:pt x="548" y="2085"/>
                </a:cubicBezTo>
                <a:lnTo>
                  <a:pt x="16383" y="2085"/>
                </a:lnTo>
                <a:cubicBezTo>
                  <a:pt x="16693" y="2073"/>
                  <a:pt x="16943" y="1823"/>
                  <a:pt x="16943" y="1513"/>
                </a:cubicBezTo>
                <a:lnTo>
                  <a:pt x="16943" y="549"/>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1"/>
          <p:cNvSpPr/>
          <p:nvPr/>
        </p:nvSpPr>
        <p:spPr>
          <a:xfrm>
            <a:off x="70773" y="2093462"/>
            <a:ext cx="544548" cy="66980"/>
          </a:xfrm>
          <a:custGeom>
            <a:avLst/>
            <a:gdLst/>
            <a:ahLst/>
            <a:cxnLst/>
            <a:rect l="l" t="t" r="r" b="b"/>
            <a:pathLst>
              <a:path w="16943" h="2084" extrusionOk="0">
                <a:moveTo>
                  <a:pt x="548" y="0"/>
                </a:moveTo>
                <a:cubicBezTo>
                  <a:pt x="238" y="0"/>
                  <a:pt x="0" y="250"/>
                  <a:pt x="0" y="548"/>
                </a:cubicBezTo>
                <a:lnTo>
                  <a:pt x="0" y="1512"/>
                </a:lnTo>
                <a:cubicBezTo>
                  <a:pt x="0" y="1822"/>
                  <a:pt x="238"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1"/>
          <p:cNvSpPr/>
          <p:nvPr/>
        </p:nvSpPr>
        <p:spPr>
          <a:xfrm>
            <a:off x="70773" y="2336832"/>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1"/>
          <p:cNvSpPr/>
          <p:nvPr/>
        </p:nvSpPr>
        <p:spPr>
          <a:xfrm>
            <a:off x="70388" y="2580589"/>
            <a:ext cx="544934" cy="67012"/>
          </a:xfrm>
          <a:custGeom>
            <a:avLst/>
            <a:gdLst/>
            <a:ahLst/>
            <a:cxnLst/>
            <a:rect l="l" t="t" r="r" b="b"/>
            <a:pathLst>
              <a:path w="16955" h="2085" extrusionOk="0">
                <a:moveTo>
                  <a:pt x="560" y="1"/>
                </a:moveTo>
                <a:cubicBezTo>
                  <a:pt x="250" y="1"/>
                  <a:pt x="0" y="251"/>
                  <a:pt x="12" y="560"/>
                </a:cubicBezTo>
                <a:lnTo>
                  <a:pt x="12" y="1525"/>
                </a:lnTo>
                <a:cubicBezTo>
                  <a:pt x="0" y="1834"/>
                  <a:pt x="250" y="2084"/>
                  <a:pt x="560" y="2084"/>
                </a:cubicBezTo>
                <a:lnTo>
                  <a:pt x="16395" y="2084"/>
                </a:lnTo>
                <a:cubicBezTo>
                  <a:pt x="16705" y="2084"/>
                  <a:pt x="16955" y="1834"/>
                  <a:pt x="16955" y="1525"/>
                </a:cubicBezTo>
                <a:lnTo>
                  <a:pt x="16955" y="560"/>
                </a:lnTo>
                <a:cubicBezTo>
                  <a:pt x="16955" y="251"/>
                  <a:pt x="16705" y="1"/>
                  <a:pt x="16395"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1"/>
          <p:cNvSpPr/>
          <p:nvPr/>
        </p:nvSpPr>
        <p:spPr>
          <a:xfrm>
            <a:off x="70773" y="2824377"/>
            <a:ext cx="544548" cy="66980"/>
          </a:xfrm>
          <a:custGeom>
            <a:avLst/>
            <a:gdLst/>
            <a:ahLst/>
            <a:cxnLst/>
            <a:rect l="l" t="t" r="r" b="b"/>
            <a:pathLst>
              <a:path w="16943" h="2084" extrusionOk="0">
                <a:moveTo>
                  <a:pt x="548" y="0"/>
                </a:moveTo>
                <a:cubicBezTo>
                  <a:pt x="238" y="0"/>
                  <a:pt x="0" y="250"/>
                  <a:pt x="0" y="560"/>
                </a:cubicBezTo>
                <a:lnTo>
                  <a:pt x="0" y="1524"/>
                </a:lnTo>
                <a:cubicBezTo>
                  <a:pt x="0" y="1822"/>
                  <a:pt x="250" y="2072"/>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1"/>
          <p:cNvSpPr/>
          <p:nvPr/>
        </p:nvSpPr>
        <p:spPr>
          <a:xfrm>
            <a:off x="70773" y="3068134"/>
            <a:ext cx="544548" cy="66980"/>
          </a:xfrm>
          <a:custGeom>
            <a:avLst/>
            <a:gdLst/>
            <a:ahLst/>
            <a:cxnLst/>
            <a:rect l="l" t="t" r="r" b="b"/>
            <a:pathLst>
              <a:path w="16943" h="2084" extrusionOk="0">
                <a:moveTo>
                  <a:pt x="548" y="0"/>
                </a:moveTo>
                <a:cubicBezTo>
                  <a:pt x="238" y="0"/>
                  <a:pt x="0" y="250"/>
                  <a:pt x="0" y="560"/>
                </a:cubicBezTo>
                <a:lnTo>
                  <a:pt x="0" y="1524"/>
                </a:lnTo>
                <a:cubicBezTo>
                  <a:pt x="0" y="1834"/>
                  <a:pt x="250" y="2084"/>
                  <a:pt x="548" y="2084"/>
                </a:cubicBezTo>
                <a:lnTo>
                  <a:pt x="16383" y="2084"/>
                </a:lnTo>
                <a:cubicBezTo>
                  <a:pt x="16693" y="2084"/>
                  <a:pt x="16943" y="1834"/>
                  <a:pt x="16943" y="1524"/>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1"/>
          <p:cNvSpPr/>
          <p:nvPr/>
        </p:nvSpPr>
        <p:spPr>
          <a:xfrm>
            <a:off x="70773" y="3311890"/>
            <a:ext cx="544548" cy="67012"/>
          </a:xfrm>
          <a:custGeom>
            <a:avLst/>
            <a:gdLst/>
            <a:ahLst/>
            <a:cxnLst/>
            <a:rect l="l" t="t" r="r" b="b"/>
            <a:pathLst>
              <a:path w="16943" h="2085" extrusionOk="0">
                <a:moveTo>
                  <a:pt x="548" y="1"/>
                </a:moveTo>
                <a:cubicBezTo>
                  <a:pt x="238" y="1"/>
                  <a:pt x="0" y="251"/>
                  <a:pt x="0" y="560"/>
                </a:cubicBezTo>
                <a:lnTo>
                  <a:pt x="0" y="1525"/>
                </a:lnTo>
                <a:cubicBezTo>
                  <a:pt x="0" y="1834"/>
                  <a:pt x="238" y="2084"/>
                  <a:pt x="548" y="2084"/>
                </a:cubicBezTo>
                <a:lnTo>
                  <a:pt x="16383" y="2084"/>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1"/>
          <p:cNvSpPr/>
          <p:nvPr/>
        </p:nvSpPr>
        <p:spPr>
          <a:xfrm>
            <a:off x="70388" y="3555293"/>
            <a:ext cx="544934" cy="67365"/>
          </a:xfrm>
          <a:custGeom>
            <a:avLst/>
            <a:gdLst/>
            <a:ahLst/>
            <a:cxnLst/>
            <a:rect l="l" t="t" r="r" b="b"/>
            <a:pathLst>
              <a:path w="16955" h="2096" extrusionOk="0">
                <a:moveTo>
                  <a:pt x="560" y="0"/>
                </a:moveTo>
                <a:cubicBezTo>
                  <a:pt x="250" y="12"/>
                  <a:pt x="0" y="262"/>
                  <a:pt x="12" y="572"/>
                </a:cubicBezTo>
                <a:lnTo>
                  <a:pt x="12" y="1536"/>
                </a:lnTo>
                <a:cubicBezTo>
                  <a:pt x="0" y="1834"/>
                  <a:pt x="250" y="2096"/>
                  <a:pt x="560" y="2096"/>
                </a:cubicBezTo>
                <a:lnTo>
                  <a:pt x="16395" y="2096"/>
                </a:lnTo>
                <a:cubicBezTo>
                  <a:pt x="16705" y="2096"/>
                  <a:pt x="16955" y="1834"/>
                  <a:pt x="16955" y="1536"/>
                </a:cubicBezTo>
                <a:lnTo>
                  <a:pt x="16955" y="572"/>
                </a:lnTo>
                <a:cubicBezTo>
                  <a:pt x="16955" y="262"/>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1"/>
          <p:cNvSpPr/>
          <p:nvPr/>
        </p:nvSpPr>
        <p:spPr>
          <a:xfrm>
            <a:off x="70773" y="3799049"/>
            <a:ext cx="544548" cy="67365"/>
          </a:xfrm>
          <a:custGeom>
            <a:avLst/>
            <a:gdLst/>
            <a:ahLst/>
            <a:cxnLst/>
            <a:rect l="l" t="t" r="r" b="b"/>
            <a:pathLst>
              <a:path w="16943" h="2096" extrusionOk="0">
                <a:moveTo>
                  <a:pt x="548" y="0"/>
                </a:moveTo>
                <a:cubicBezTo>
                  <a:pt x="238" y="12"/>
                  <a:pt x="0" y="262"/>
                  <a:pt x="0" y="560"/>
                </a:cubicBezTo>
                <a:lnTo>
                  <a:pt x="0" y="1536"/>
                </a:lnTo>
                <a:cubicBezTo>
                  <a:pt x="0" y="1834"/>
                  <a:pt x="250" y="2084"/>
                  <a:pt x="548" y="2096"/>
                </a:cubicBezTo>
                <a:lnTo>
                  <a:pt x="16383" y="2096"/>
                </a:lnTo>
                <a:cubicBezTo>
                  <a:pt x="16693" y="2096"/>
                  <a:pt x="16943" y="1834"/>
                  <a:pt x="16943" y="1536"/>
                </a:cubicBezTo>
                <a:lnTo>
                  <a:pt x="16943" y="560"/>
                </a:lnTo>
                <a:cubicBezTo>
                  <a:pt x="16943" y="250"/>
                  <a:pt x="16693" y="0"/>
                  <a:pt x="1638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1"/>
          <p:cNvSpPr/>
          <p:nvPr/>
        </p:nvSpPr>
        <p:spPr>
          <a:xfrm>
            <a:off x="70773" y="4042805"/>
            <a:ext cx="544548" cy="67398"/>
          </a:xfrm>
          <a:custGeom>
            <a:avLst/>
            <a:gdLst/>
            <a:ahLst/>
            <a:cxnLst/>
            <a:rect l="l" t="t" r="r" b="b"/>
            <a:pathLst>
              <a:path w="16943" h="2097" extrusionOk="0">
                <a:moveTo>
                  <a:pt x="548" y="1"/>
                </a:moveTo>
                <a:cubicBezTo>
                  <a:pt x="238" y="12"/>
                  <a:pt x="0" y="262"/>
                  <a:pt x="0" y="560"/>
                </a:cubicBezTo>
                <a:lnTo>
                  <a:pt x="0" y="1525"/>
                </a:lnTo>
                <a:cubicBezTo>
                  <a:pt x="0" y="1834"/>
                  <a:pt x="250"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1"/>
          <p:cNvSpPr/>
          <p:nvPr/>
        </p:nvSpPr>
        <p:spPr>
          <a:xfrm>
            <a:off x="70773" y="4286561"/>
            <a:ext cx="544548" cy="67398"/>
          </a:xfrm>
          <a:custGeom>
            <a:avLst/>
            <a:gdLst/>
            <a:ahLst/>
            <a:cxnLst/>
            <a:rect l="l" t="t" r="r" b="b"/>
            <a:pathLst>
              <a:path w="16943" h="2097" extrusionOk="0">
                <a:moveTo>
                  <a:pt x="548" y="1"/>
                </a:moveTo>
                <a:cubicBezTo>
                  <a:pt x="238" y="1"/>
                  <a:pt x="0" y="263"/>
                  <a:pt x="0" y="560"/>
                </a:cubicBezTo>
                <a:lnTo>
                  <a:pt x="0" y="1525"/>
                </a:lnTo>
                <a:cubicBezTo>
                  <a:pt x="0" y="1834"/>
                  <a:pt x="238" y="2084"/>
                  <a:pt x="548" y="2096"/>
                </a:cubicBezTo>
                <a:lnTo>
                  <a:pt x="16383" y="2096"/>
                </a:lnTo>
                <a:cubicBezTo>
                  <a:pt x="16693" y="2084"/>
                  <a:pt x="16943" y="1834"/>
                  <a:pt x="16943" y="1525"/>
                </a:cubicBezTo>
                <a:lnTo>
                  <a:pt x="16943" y="560"/>
                </a:lnTo>
                <a:cubicBezTo>
                  <a:pt x="16943" y="251"/>
                  <a:pt x="16693" y="1"/>
                  <a:pt x="1638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1"/>
          <p:cNvSpPr/>
          <p:nvPr/>
        </p:nvSpPr>
        <p:spPr>
          <a:xfrm>
            <a:off x="70388" y="4530350"/>
            <a:ext cx="544934" cy="66980"/>
          </a:xfrm>
          <a:custGeom>
            <a:avLst/>
            <a:gdLst/>
            <a:ahLst/>
            <a:cxnLst/>
            <a:rect l="l" t="t" r="r" b="b"/>
            <a:pathLst>
              <a:path w="16955" h="2084" extrusionOk="0">
                <a:moveTo>
                  <a:pt x="560" y="0"/>
                </a:moveTo>
                <a:cubicBezTo>
                  <a:pt x="250" y="0"/>
                  <a:pt x="0" y="250"/>
                  <a:pt x="12" y="560"/>
                </a:cubicBezTo>
                <a:lnTo>
                  <a:pt x="12" y="1524"/>
                </a:lnTo>
                <a:cubicBezTo>
                  <a:pt x="0" y="1834"/>
                  <a:pt x="250" y="2084"/>
                  <a:pt x="560" y="2084"/>
                </a:cubicBezTo>
                <a:lnTo>
                  <a:pt x="16395" y="2084"/>
                </a:lnTo>
                <a:cubicBezTo>
                  <a:pt x="16705" y="2084"/>
                  <a:pt x="16955" y="1834"/>
                  <a:pt x="16955" y="1524"/>
                </a:cubicBezTo>
                <a:lnTo>
                  <a:pt x="16955" y="560"/>
                </a:lnTo>
                <a:cubicBezTo>
                  <a:pt x="16955" y="250"/>
                  <a:pt x="16705" y="0"/>
                  <a:pt x="1639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1"/>
          <p:cNvSpPr/>
          <p:nvPr/>
        </p:nvSpPr>
        <p:spPr>
          <a:xfrm>
            <a:off x="228038" y="435392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1"/>
          <p:cNvSpPr/>
          <p:nvPr/>
        </p:nvSpPr>
        <p:spPr>
          <a:xfrm>
            <a:off x="228038" y="411017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1"/>
          <p:cNvSpPr/>
          <p:nvPr/>
        </p:nvSpPr>
        <p:spPr>
          <a:xfrm>
            <a:off x="228038" y="386638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1"/>
          <p:cNvSpPr/>
          <p:nvPr/>
        </p:nvSpPr>
        <p:spPr>
          <a:xfrm>
            <a:off x="228038" y="3622628"/>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1"/>
          <p:cNvSpPr/>
          <p:nvPr/>
        </p:nvSpPr>
        <p:spPr>
          <a:xfrm>
            <a:off x="228038" y="3378871"/>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1"/>
          <p:cNvSpPr/>
          <p:nvPr/>
        </p:nvSpPr>
        <p:spPr>
          <a:xfrm>
            <a:off x="228038" y="3135083"/>
            <a:ext cx="176834" cy="176834"/>
          </a:xfrm>
          <a:custGeom>
            <a:avLst/>
            <a:gdLst/>
            <a:ahLst/>
            <a:cxnLst/>
            <a:rect l="l" t="t" r="r" b="b"/>
            <a:pathLst>
              <a:path w="5502" h="5502" extrusionOk="0">
                <a:moveTo>
                  <a:pt x="1" y="1"/>
                </a:moveTo>
                <a:lnTo>
                  <a:pt x="1" y="5502"/>
                </a:lnTo>
                <a:lnTo>
                  <a:pt x="5501" y="5502"/>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1"/>
          <p:cNvSpPr/>
          <p:nvPr/>
        </p:nvSpPr>
        <p:spPr>
          <a:xfrm>
            <a:off x="228038" y="2891327"/>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1"/>
          <p:cNvSpPr/>
          <p:nvPr/>
        </p:nvSpPr>
        <p:spPr>
          <a:xfrm>
            <a:off x="228038" y="2647570"/>
            <a:ext cx="176834" cy="176834"/>
          </a:xfrm>
          <a:custGeom>
            <a:avLst/>
            <a:gdLst/>
            <a:ahLst/>
            <a:cxnLst/>
            <a:rect l="l" t="t" r="r" b="b"/>
            <a:pathLst>
              <a:path w="5502" h="5502"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1"/>
          <p:cNvSpPr/>
          <p:nvPr/>
        </p:nvSpPr>
        <p:spPr>
          <a:xfrm>
            <a:off x="228038" y="2404200"/>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1"/>
          <p:cNvSpPr/>
          <p:nvPr/>
        </p:nvSpPr>
        <p:spPr>
          <a:xfrm>
            <a:off x="228038" y="2160411"/>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1"/>
          <p:cNvSpPr/>
          <p:nvPr/>
        </p:nvSpPr>
        <p:spPr>
          <a:xfrm>
            <a:off x="228038" y="1916655"/>
            <a:ext cx="176834" cy="176449"/>
          </a:xfrm>
          <a:custGeom>
            <a:avLst/>
            <a:gdLst/>
            <a:ahLst/>
            <a:cxnLst/>
            <a:rect l="l" t="t" r="r" b="b"/>
            <a:pathLst>
              <a:path w="5502" h="5490" extrusionOk="0">
                <a:moveTo>
                  <a:pt x="1" y="1"/>
                </a:moveTo>
                <a:lnTo>
                  <a:pt x="1" y="5489"/>
                </a:lnTo>
                <a:lnTo>
                  <a:pt x="5501" y="5489"/>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1"/>
          <p:cNvSpPr/>
          <p:nvPr/>
        </p:nvSpPr>
        <p:spPr>
          <a:xfrm>
            <a:off x="228038" y="1672899"/>
            <a:ext cx="176834" cy="176449"/>
          </a:xfrm>
          <a:custGeom>
            <a:avLst/>
            <a:gdLst/>
            <a:ahLst/>
            <a:cxnLst/>
            <a:rect l="l" t="t" r="r" b="b"/>
            <a:pathLst>
              <a:path w="5502" h="5490"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1"/>
          <p:cNvSpPr/>
          <p:nvPr/>
        </p:nvSpPr>
        <p:spPr>
          <a:xfrm>
            <a:off x="228038" y="1429142"/>
            <a:ext cx="176834" cy="176416"/>
          </a:xfrm>
          <a:custGeom>
            <a:avLst/>
            <a:gdLst/>
            <a:ahLst/>
            <a:cxnLst/>
            <a:rect l="l" t="t" r="r" b="b"/>
            <a:pathLst>
              <a:path w="5502" h="5489" extrusionOk="0">
                <a:moveTo>
                  <a:pt x="1" y="0"/>
                </a:moveTo>
                <a:lnTo>
                  <a:pt x="1" y="5489"/>
                </a:lnTo>
                <a:lnTo>
                  <a:pt x="5501" y="5489"/>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1"/>
          <p:cNvSpPr/>
          <p:nvPr/>
        </p:nvSpPr>
        <p:spPr>
          <a:xfrm>
            <a:off x="228038" y="1185354"/>
            <a:ext cx="176834" cy="176449"/>
          </a:xfrm>
          <a:custGeom>
            <a:avLst/>
            <a:gdLst/>
            <a:ahLst/>
            <a:cxnLst/>
            <a:rect l="l" t="t" r="r" b="b"/>
            <a:pathLst>
              <a:path w="5502" h="5490" extrusionOk="0">
                <a:moveTo>
                  <a:pt x="1" y="1"/>
                </a:moveTo>
                <a:lnTo>
                  <a:pt x="1" y="5490"/>
                </a:lnTo>
                <a:lnTo>
                  <a:pt x="5501" y="5490"/>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1"/>
          <p:cNvSpPr/>
          <p:nvPr/>
        </p:nvSpPr>
        <p:spPr>
          <a:xfrm>
            <a:off x="228038" y="941598"/>
            <a:ext cx="176834" cy="176834"/>
          </a:xfrm>
          <a:custGeom>
            <a:avLst/>
            <a:gdLst/>
            <a:ahLst/>
            <a:cxnLst/>
            <a:rect l="l" t="t" r="r" b="b"/>
            <a:pathLst>
              <a:path w="5502" h="5502" extrusionOk="0">
                <a:moveTo>
                  <a:pt x="1" y="1"/>
                </a:moveTo>
                <a:lnTo>
                  <a:pt x="1" y="5501"/>
                </a:lnTo>
                <a:lnTo>
                  <a:pt x="5501" y="5501"/>
                </a:lnTo>
                <a:lnTo>
                  <a:pt x="5501"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1"/>
          <p:cNvSpPr/>
          <p:nvPr/>
        </p:nvSpPr>
        <p:spPr>
          <a:xfrm>
            <a:off x="228038" y="697841"/>
            <a:ext cx="176834" cy="176802"/>
          </a:xfrm>
          <a:custGeom>
            <a:avLst/>
            <a:gdLst/>
            <a:ahLst/>
            <a:cxnLst/>
            <a:rect l="l" t="t" r="r" b="b"/>
            <a:pathLst>
              <a:path w="5502" h="5501" extrusionOk="0">
                <a:moveTo>
                  <a:pt x="1" y="0"/>
                </a:moveTo>
                <a:lnTo>
                  <a:pt x="1" y="5501"/>
                </a:lnTo>
                <a:lnTo>
                  <a:pt x="5501" y="5501"/>
                </a:lnTo>
                <a:lnTo>
                  <a:pt x="5501"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1"/>
          <p:cNvSpPr/>
          <p:nvPr/>
        </p:nvSpPr>
        <p:spPr>
          <a:xfrm>
            <a:off x="255583" y="173945"/>
            <a:ext cx="8517839" cy="4795609"/>
          </a:xfrm>
          <a:custGeom>
            <a:avLst/>
            <a:gdLst/>
            <a:ahLst/>
            <a:cxnLst/>
            <a:rect l="l" t="t" r="r" b="b"/>
            <a:pathLst>
              <a:path w="265023" h="149210" extrusionOk="0">
                <a:moveTo>
                  <a:pt x="7490" y="1"/>
                </a:moveTo>
                <a:cubicBezTo>
                  <a:pt x="3335" y="1"/>
                  <a:pt x="1" y="3346"/>
                  <a:pt x="1" y="7490"/>
                </a:cubicBezTo>
                <a:lnTo>
                  <a:pt x="1" y="141720"/>
                </a:lnTo>
                <a:cubicBezTo>
                  <a:pt x="1" y="145864"/>
                  <a:pt x="3335" y="149209"/>
                  <a:pt x="7490" y="149209"/>
                </a:cubicBezTo>
                <a:lnTo>
                  <a:pt x="257545" y="149209"/>
                </a:lnTo>
                <a:cubicBezTo>
                  <a:pt x="261688" y="149209"/>
                  <a:pt x="265022" y="145864"/>
                  <a:pt x="265022" y="141720"/>
                </a:cubicBezTo>
                <a:lnTo>
                  <a:pt x="265022" y="7490"/>
                </a:lnTo>
                <a:cubicBezTo>
                  <a:pt x="265022" y="3346"/>
                  <a:pt x="261688" y="1"/>
                  <a:pt x="257545" y="1"/>
                </a:cubicBezTo>
                <a:close/>
              </a:path>
            </a:pathLst>
          </a:custGeom>
          <a:solidFill>
            <a:schemeClr val="dk2"/>
          </a:solidFill>
          <a:ln>
            <a:noFill/>
          </a:ln>
          <a:effectLst>
            <a:outerShdw blurRad="57150" dist="38100" dir="726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1"/>
          <p:cNvSpPr/>
          <p:nvPr/>
        </p:nvSpPr>
        <p:spPr>
          <a:xfrm>
            <a:off x="515826" y="494679"/>
            <a:ext cx="169828" cy="156875"/>
          </a:xfrm>
          <a:custGeom>
            <a:avLst/>
            <a:gdLst/>
            <a:ahLst/>
            <a:cxnLst/>
            <a:rect l="l" t="t" r="r" b="b"/>
            <a:pathLst>
              <a:path w="5284" h="4881" extrusionOk="0">
                <a:moveTo>
                  <a:pt x="2197" y="1"/>
                </a:moveTo>
                <a:cubicBezTo>
                  <a:pt x="1313" y="1"/>
                  <a:pt x="434" y="474"/>
                  <a:pt x="0" y="1392"/>
                </a:cubicBezTo>
                <a:lnTo>
                  <a:pt x="2608" y="1392"/>
                </a:lnTo>
                <a:cubicBezTo>
                  <a:pt x="2917" y="1392"/>
                  <a:pt x="3167" y="1654"/>
                  <a:pt x="3167" y="1964"/>
                </a:cubicBezTo>
                <a:lnTo>
                  <a:pt x="3167" y="2928"/>
                </a:lnTo>
                <a:cubicBezTo>
                  <a:pt x="3167" y="3238"/>
                  <a:pt x="2917" y="3488"/>
                  <a:pt x="2608" y="3488"/>
                </a:cubicBezTo>
                <a:lnTo>
                  <a:pt x="0" y="3488"/>
                </a:lnTo>
                <a:cubicBezTo>
                  <a:pt x="381" y="4333"/>
                  <a:pt x="1238" y="4881"/>
                  <a:pt x="2167" y="4881"/>
                </a:cubicBezTo>
                <a:cubicBezTo>
                  <a:pt x="2173" y="4881"/>
                  <a:pt x="2178" y="4881"/>
                  <a:pt x="2183" y="4881"/>
                </a:cubicBezTo>
                <a:cubicBezTo>
                  <a:pt x="4103" y="4881"/>
                  <a:pt x="5284" y="2780"/>
                  <a:pt x="4263" y="1154"/>
                </a:cubicBezTo>
                <a:cubicBezTo>
                  <a:pt x="3779" y="379"/>
                  <a:pt x="2986"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1"/>
          <p:cNvSpPr/>
          <p:nvPr/>
        </p:nvSpPr>
        <p:spPr>
          <a:xfrm>
            <a:off x="515826" y="738467"/>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41"/>
                  <a:pt x="3167" y="1951"/>
                </a:cubicBezTo>
                <a:lnTo>
                  <a:pt x="3167" y="2927"/>
                </a:lnTo>
                <a:cubicBezTo>
                  <a:pt x="3167" y="3225"/>
                  <a:pt x="2917" y="3487"/>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1"/>
          <p:cNvSpPr/>
          <p:nvPr/>
        </p:nvSpPr>
        <p:spPr>
          <a:xfrm>
            <a:off x="515826" y="982224"/>
            <a:ext cx="169828" cy="156875"/>
          </a:xfrm>
          <a:custGeom>
            <a:avLst/>
            <a:gdLst/>
            <a:ahLst/>
            <a:cxnLst/>
            <a:rect l="l" t="t" r="r" b="b"/>
            <a:pathLst>
              <a:path w="5284" h="4881" extrusionOk="0">
                <a:moveTo>
                  <a:pt x="2197" y="0"/>
                </a:moveTo>
                <a:cubicBezTo>
                  <a:pt x="1313" y="0"/>
                  <a:pt x="434" y="474"/>
                  <a:pt x="0" y="1392"/>
                </a:cubicBezTo>
                <a:lnTo>
                  <a:pt x="2608" y="1392"/>
                </a:lnTo>
                <a:cubicBezTo>
                  <a:pt x="2917" y="1392"/>
                  <a:pt x="3167" y="1642"/>
                  <a:pt x="3167" y="1951"/>
                </a:cubicBezTo>
                <a:lnTo>
                  <a:pt x="3167" y="2916"/>
                </a:lnTo>
                <a:cubicBezTo>
                  <a:pt x="3167" y="3225"/>
                  <a:pt x="2917" y="3475"/>
                  <a:pt x="2608" y="3487"/>
                </a:cubicBezTo>
                <a:lnTo>
                  <a:pt x="0" y="3487"/>
                </a:lnTo>
                <a:cubicBezTo>
                  <a:pt x="381" y="4332"/>
                  <a:pt x="1238" y="4868"/>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1"/>
          <p:cNvSpPr/>
          <p:nvPr/>
        </p:nvSpPr>
        <p:spPr>
          <a:xfrm>
            <a:off x="515826" y="1225948"/>
            <a:ext cx="169731" cy="156522"/>
          </a:xfrm>
          <a:custGeom>
            <a:avLst/>
            <a:gdLst/>
            <a:ahLst/>
            <a:cxnLst/>
            <a:rect l="l" t="t" r="r" b="b"/>
            <a:pathLst>
              <a:path w="5281" h="4870" extrusionOk="0">
                <a:moveTo>
                  <a:pt x="2206" y="0"/>
                </a:moveTo>
                <a:cubicBezTo>
                  <a:pt x="1320" y="0"/>
                  <a:pt x="435" y="473"/>
                  <a:pt x="0" y="1393"/>
                </a:cubicBezTo>
                <a:lnTo>
                  <a:pt x="2608" y="1393"/>
                </a:lnTo>
                <a:cubicBezTo>
                  <a:pt x="2917" y="1393"/>
                  <a:pt x="3167" y="1643"/>
                  <a:pt x="3167" y="1952"/>
                </a:cubicBezTo>
                <a:lnTo>
                  <a:pt x="3167" y="2917"/>
                </a:lnTo>
                <a:cubicBezTo>
                  <a:pt x="3167" y="3226"/>
                  <a:pt x="2917" y="3476"/>
                  <a:pt x="2608" y="3488"/>
                </a:cubicBezTo>
                <a:lnTo>
                  <a:pt x="0" y="3488"/>
                </a:lnTo>
                <a:cubicBezTo>
                  <a:pt x="381" y="4334"/>
                  <a:pt x="1238" y="4869"/>
                  <a:pt x="2167" y="4869"/>
                </a:cubicBezTo>
                <a:cubicBezTo>
                  <a:pt x="2178" y="4870"/>
                  <a:pt x="2189" y="4870"/>
                  <a:pt x="2199" y="4870"/>
                </a:cubicBezTo>
                <a:cubicBezTo>
                  <a:pt x="4109" y="4870"/>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1"/>
          <p:cNvSpPr/>
          <p:nvPr/>
        </p:nvSpPr>
        <p:spPr>
          <a:xfrm>
            <a:off x="515826" y="1469704"/>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1"/>
          <p:cNvSpPr/>
          <p:nvPr/>
        </p:nvSpPr>
        <p:spPr>
          <a:xfrm>
            <a:off x="515826" y="1713460"/>
            <a:ext cx="169731" cy="156554"/>
          </a:xfrm>
          <a:custGeom>
            <a:avLst/>
            <a:gdLst/>
            <a:ahLst/>
            <a:cxnLst/>
            <a:rect l="l" t="t" r="r" b="b"/>
            <a:pathLst>
              <a:path w="5281" h="4871" extrusionOk="0">
                <a:moveTo>
                  <a:pt x="2202" y="1"/>
                </a:moveTo>
                <a:cubicBezTo>
                  <a:pt x="1316" y="1"/>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1"/>
          <p:cNvSpPr/>
          <p:nvPr/>
        </p:nvSpPr>
        <p:spPr>
          <a:xfrm>
            <a:off x="515826" y="1957217"/>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1"/>
          <p:cNvSpPr/>
          <p:nvPr/>
        </p:nvSpPr>
        <p:spPr>
          <a:xfrm>
            <a:off x="515826" y="2200716"/>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5"/>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1"/>
          <p:cNvSpPr/>
          <p:nvPr/>
        </p:nvSpPr>
        <p:spPr>
          <a:xfrm>
            <a:off x="515826" y="2444440"/>
            <a:ext cx="169828" cy="156843"/>
          </a:xfrm>
          <a:custGeom>
            <a:avLst/>
            <a:gdLst/>
            <a:ahLst/>
            <a:cxnLst/>
            <a:rect l="l" t="t" r="r" b="b"/>
            <a:pathLst>
              <a:path w="5284" h="4880"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1"/>
          <p:cNvSpPr/>
          <p:nvPr/>
        </p:nvSpPr>
        <p:spPr>
          <a:xfrm>
            <a:off x="515826" y="2688196"/>
            <a:ext cx="169828" cy="156875"/>
          </a:xfrm>
          <a:custGeom>
            <a:avLst/>
            <a:gdLst/>
            <a:ahLst/>
            <a:cxnLst/>
            <a:rect l="l" t="t" r="r" b="b"/>
            <a:pathLst>
              <a:path w="5284" h="4881" extrusionOk="0">
                <a:moveTo>
                  <a:pt x="2197" y="0"/>
                </a:moveTo>
                <a:cubicBezTo>
                  <a:pt x="1313" y="0"/>
                  <a:pt x="434" y="473"/>
                  <a:pt x="0" y="1392"/>
                </a:cubicBezTo>
                <a:lnTo>
                  <a:pt x="2608" y="1392"/>
                </a:lnTo>
                <a:cubicBezTo>
                  <a:pt x="2917" y="1392"/>
                  <a:pt x="3167" y="1642"/>
                  <a:pt x="3167" y="1951"/>
                </a:cubicBezTo>
                <a:lnTo>
                  <a:pt x="3167" y="2927"/>
                </a:lnTo>
                <a:cubicBezTo>
                  <a:pt x="3167" y="3237"/>
                  <a:pt x="2917" y="3487"/>
                  <a:pt x="2608" y="3487"/>
                </a:cubicBezTo>
                <a:lnTo>
                  <a:pt x="0" y="3487"/>
                </a:lnTo>
                <a:cubicBezTo>
                  <a:pt x="393"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1"/>
          <p:cNvSpPr/>
          <p:nvPr/>
        </p:nvSpPr>
        <p:spPr>
          <a:xfrm>
            <a:off x="515826" y="2931888"/>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89"/>
                </a:cubicBezTo>
                <a:lnTo>
                  <a:pt x="0" y="3489"/>
                </a:lnTo>
                <a:cubicBezTo>
                  <a:pt x="393" y="4335"/>
                  <a:pt x="1238" y="4870"/>
                  <a:pt x="2167" y="4870"/>
                </a:cubicBezTo>
                <a:cubicBezTo>
                  <a:pt x="2178" y="4871"/>
                  <a:pt x="2189" y="4871"/>
                  <a:pt x="2199" y="4871"/>
                </a:cubicBezTo>
                <a:cubicBezTo>
                  <a:pt x="4109" y="4871"/>
                  <a:pt x="5281" y="2766"/>
                  <a:pt x="4263" y="1144"/>
                </a:cubicBezTo>
                <a:cubicBezTo>
                  <a:pt x="3780" y="376"/>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1"/>
          <p:cNvSpPr/>
          <p:nvPr/>
        </p:nvSpPr>
        <p:spPr>
          <a:xfrm>
            <a:off x="515826" y="3175677"/>
            <a:ext cx="169731" cy="156907"/>
          </a:xfrm>
          <a:custGeom>
            <a:avLst/>
            <a:gdLst/>
            <a:ahLst/>
            <a:cxnLst/>
            <a:rect l="l" t="t" r="r" b="b"/>
            <a:pathLst>
              <a:path w="5281" h="4882" extrusionOk="0">
                <a:moveTo>
                  <a:pt x="2206" y="0"/>
                </a:moveTo>
                <a:cubicBezTo>
                  <a:pt x="1320" y="0"/>
                  <a:pt x="435" y="473"/>
                  <a:pt x="0" y="1393"/>
                </a:cubicBezTo>
                <a:lnTo>
                  <a:pt x="2608" y="1393"/>
                </a:lnTo>
                <a:cubicBezTo>
                  <a:pt x="2917" y="1393"/>
                  <a:pt x="3167" y="1643"/>
                  <a:pt x="3167" y="1953"/>
                </a:cubicBezTo>
                <a:lnTo>
                  <a:pt x="3167" y="2917"/>
                </a:lnTo>
                <a:cubicBezTo>
                  <a:pt x="3167" y="3227"/>
                  <a:pt x="2917" y="3477"/>
                  <a:pt x="2608" y="3489"/>
                </a:cubicBezTo>
                <a:lnTo>
                  <a:pt x="0" y="3489"/>
                </a:lnTo>
                <a:cubicBezTo>
                  <a:pt x="381" y="4334"/>
                  <a:pt x="1238" y="4870"/>
                  <a:pt x="2167" y="4882"/>
                </a:cubicBezTo>
                <a:cubicBezTo>
                  <a:pt x="2178" y="4882"/>
                  <a:pt x="2189" y="4882"/>
                  <a:pt x="2199" y="4882"/>
                </a:cubicBezTo>
                <a:cubicBezTo>
                  <a:pt x="4109" y="4882"/>
                  <a:pt x="5281" y="2777"/>
                  <a:pt x="4263" y="1143"/>
                </a:cubicBezTo>
                <a:cubicBezTo>
                  <a:pt x="3786" y="375"/>
                  <a:pt x="2995"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1"/>
          <p:cNvSpPr/>
          <p:nvPr/>
        </p:nvSpPr>
        <p:spPr>
          <a:xfrm>
            <a:off x="515826" y="3419433"/>
            <a:ext cx="169731" cy="156554"/>
          </a:xfrm>
          <a:custGeom>
            <a:avLst/>
            <a:gdLst/>
            <a:ahLst/>
            <a:cxnLst/>
            <a:rect l="l" t="t" r="r" b="b"/>
            <a:pathLst>
              <a:path w="5281" h="4871" extrusionOk="0">
                <a:moveTo>
                  <a:pt x="2202" y="0"/>
                </a:moveTo>
                <a:cubicBezTo>
                  <a:pt x="1316" y="0"/>
                  <a:pt x="435" y="474"/>
                  <a:pt x="0" y="1393"/>
                </a:cubicBezTo>
                <a:lnTo>
                  <a:pt x="2608" y="1393"/>
                </a:lnTo>
                <a:cubicBezTo>
                  <a:pt x="2917" y="1393"/>
                  <a:pt x="3167" y="1643"/>
                  <a:pt x="3167" y="1953"/>
                </a:cubicBezTo>
                <a:lnTo>
                  <a:pt x="3167" y="2917"/>
                </a:lnTo>
                <a:cubicBezTo>
                  <a:pt x="3167" y="3227"/>
                  <a:pt x="2917" y="3477"/>
                  <a:pt x="2608" y="3477"/>
                </a:cubicBezTo>
                <a:lnTo>
                  <a:pt x="0" y="3477"/>
                </a:lnTo>
                <a:cubicBezTo>
                  <a:pt x="381" y="4322"/>
                  <a:pt x="1238" y="4870"/>
                  <a:pt x="2167" y="4870"/>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1"/>
          <p:cNvSpPr/>
          <p:nvPr/>
        </p:nvSpPr>
        <p:spPr>
          <a:xfrm>
            <a:off x="515826" y="3663189"/>
            <a:ext cx="169731" cy="156554"/>
          </a:xfrm>
          <a:custGeom>
            <a:avLst/>
            <a:gdLst/>
            <a:ahLst/>
            <a:cxnLst/>
            <a:rect l="l" t="t" r="r" b="b"/>
            <a:pathLst>
              <a:path w="5281" h="4871" extrusionOk="0">
                <a:moveTo>
                  <a:pt x="2202" y="1"/>
                </a:moveTo>
                <a:cubicBezTo>
                  <a:pt x="1316" y="1"/>
                  <a:pt x="435" y="474"/>
                  <a:pt x="0" y="1394"/>
                </a:cubicBezTo>
                <a:lnTo>
                  <a:pt x="2608" y="1394"/>
                </a:lnTo>
                <a:cubicBezTo>
                  <a:pt x="2917" y="1394"/>
                  <a:pt x="3167" y="1644"/>
                  <a:pt x="3167" y="1953"/>
                </a:cubicBezTo>
                <a:lnTo>
                  <a:pt x="3167" y="2918"/>
                </a:lnTo>
                <a:cubicBezTo>
                  <a:pt x="3167" y="3227"/>
                  <a:pt x="2917" y="3477"/>
                  <a:pt x="2608" y="3477"/>
                </a:cubicBezTo>
                <a:lnTo>
                  <a:pt x="0" y="3477"/>
                </a:lnTo>
                <a:cubicBezTo>
                  <a:pt x="381" y="4323"/>
                  <a:pt x="1238" y="4870"/>
                  <a:pt x="2167" y="4870"/>
                </a:cubicBezTo>
                <a:cubicBezTo>
                  <a:pt x="2178" y="4870"/>
                  <a:pt x="2189" y="4870"/>
                  <a:pt x="2199" y="4870"/>
                </a:cubicBezTo>
                <a:cubicBezTo>
                  <a:pt x="4109" y="4870"/>
                  <a:pt x="5281" y="2766"/>
                  <a:pt x="4263" y="1144"/>
                </a:cubicBezTo>
                <a:cubicBezTo>
                  <a:pt x="3780" y="375"/>
                  <a:pt x="2989"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1"/>
          <p:cNvSpPr/>
          <p:nvPr/>
        </p:nvSpPr>
        <p:spPr>
          <a:xfrm>
            <a:off x="515826" y="3906978"/>
            <a:ext cx="169731" cy="156522"/>
          </a:xfrm>
          <a:custGeom>
            <a:avLst/>
            <a:gdLst/>
            <a:ahLst/>
            <a:cxnLst/>
            <a:rect l="l" t="t" r="r" b="b"/>
            <a:pathLst>
              <a:path w="5281" h="4870" extrusionOk="0">
                <a:moveTo>
                  <a:pt x="2202" y="0"/>
                </a:moveTo>
                <a:cubicBezTo>
                  <a:pt x="1316" y="0"/>
                  <a:pt x="435" y="473"/>
                  <a:pt x="0" y="1393"/>
                </a:cubicBezTo>
                <a:lnTo>
                  <a:pt x="2608" y="1393"/>
                </a:lnTo>
                <a:cubicBezTo>
                  <a:pt x="2917" y="1393"/>
                  <a:pt x="3167" y="1643"/>
                  <a:pt x="3167" y="1952"/>
                </a:cubicBezTo>
                <a:lnTo>
                  <a:pt x="3167" y="2917"/>
                </a:lnTo>
                <a:cubicBezTo>
                  <a:pt x="3167" y="3226"/>
                  <a:pt x="2917" y="3476"/>
                  <a:pt x="2608" y="3476"/>
                </a:cubicBezTo>
                <a:lnTo>
                  <a:pt x="0" y="3476"/>
                </a:lnTo>
                <a:cubicBezTo>
                  <a:pt x="381" y="4322"/>
                  <a:pt x="1238" y="4869"/>
                  <a:pt x="2167" y="4869"/>
                </a:cubicBezTo>
                <a:cubicBezTo>
                  <a:pt x="2178" y="4870"/>
                  <a:pt x="2189" y="4870"/>
                  <a:pt x="2199" y="4870"/>
                </a:cubicBezTo>
                <a:cubicBezTo>
                  <a:pt x="4109" y="4870"/>
                  <a:pt x="5281" y="2765"/>
                  <a:pt x="4263" y="1143"/>
                </a:cubicBezTo>
                <a:cubicBezTo>
                  <a:pt x="3780" y="375"/>
                  <a:pt x="2989" y="0"/>
                  <a:pt x="2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1"/>
          <p:cNvSpPr/>
          <p:nvPr/>
        </p:nvSpPr>
        <p:spPr>
          <a:xfrm>
            <a:off x="515826" y="4150445"/>
            <a:ext cx="169731" cy="156811"/>
          </a:xfrm>
          <a:custGeom>
            <a:avLst/>
            <a:gdLst/>
            <a:ahLst/>
            <a:cxnLst/>
            <a:rect l="l" t="t" r="r" b="b"/>
            <a:pathLst>
              <a:path w="5281" h="4879" extrusionOk="0">
                <a:moveTo>
                  <a:pt x="2200" y="0"/>
                </a:moveTo>
                <a:cubicBezTo>
                  <a:pt x="1316" y="0"/>
                  <a:pt x="435" y="476"/>
                  <a:pt x="0" y="1402"/>
                </a:cubicBezTo>
                <a:lnTo>
                  <a:pt x="2608" y="1402"/>
                </a:lnTo>
                <a:cubicBezTo>
                  <a:pt x="2917" y="1402"/>
                  <a:pt x="3167" y="1652"/>
                  <a:pt x="3167" y="1962"/>
                </a:cubicBezTo>
                <a:lnTo>
                  <a:pt x="3167" y="2926"/>
                </a:lnTo>
                <a:cubicBezTo>
                  <a:pt x="3167" y="3236"/>
                  <a:pt x="2917" y="3486"/>
                  <a:pt x="2608" y="3486"/>
                </a:cubicBezTo>
                <a:lnTo>
                  <a:pt x="0" y="3486"/>
                </a:lnTo>
                <a:cubicBezTo>
                  <a:pt x="381" y="4331"/>
                  <a:pt x="1238" y="4879"/>
                  <a:pt x="2167" y="4879"/>
                </a:cubicBezTo>
                <a:cubicBezTo>
                  <a:pt x="2178" y="4879"/>
                  <a:pt x="2189" y="4879"/>
                  <a:pt x="2199" y="4879"/>
                </a:cubicBezTo>
                <a:cubicBezTo>
                  <a:pt x="4109" y="4879"/>
                  <a:pt x="5281" y="2774"/>
                  <a:pt x="4263" y="1152"/>
                </a:cubicBezTo>
                <a:cubicBezTo>
                  <a:pt x="3780" y="378"/>
                  <a:pt x="2989" y="0"/>
                  <a:pt x="2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1"/>
          <p:cNvSpPr/>
          <p:nvPr/>
        </p:nvSpPr>
        <p:spPr>
          <a:xfrm>
            <a:off x="515826" y="4394169"/>
            <a:ext cx="169828" cy="156875"/>
          </a:xfrm>
          <a:custGeom>
            <a:avLst/>
            <a:gdLst/>
            <a:ahLst/>
            <a:cxnLst/>
            <a:rect l="l" t="t" r="r" b="b"/>
            <a:pathLst>
              <a:path w="5284" h="4881" extrusionOk="0">
                <a:moveTo>
                  <a:pt x="2197" y="0"/>
                </a:moveTo>
                <a:cubicBezTo>
                  <a:pt x="1313" y="0"/>
                  <a:pt x="434" y="473"/>
                  <a:pt x="0" y="1391"/>
                </a:cubicBezTo>
                <a:lnTo>
                  <a:pt x="2608" y="1391"/>
                </a:lnTo>
                <a:cubicBezTo>
                  <a:pt x="2917" y="1391"/>
                  <a:pt x="3167" y="1653"/>
                  <a:pt x="3167" y="1963"/>
                </a:cubicBezTo>
                <a:lnTo>
                  <a:pt x="3167" y="2927"/>
                </a:lnTo>
                <a:cubicBezTo>
                  <a:pt x="3167" y="3237"/>
                  <a:pt x="2917" y="3487"/>
                  <a:pt x="2608" y="3487"/>
                </a:cubicBezTo>
                <a:lnTo>
                  <a:pt x="0" y="3487"/>
                </a:lnTo>
                <a:cubicBezTo>
                  <a:pt x="381" y="4332"/>
                  <a:pt x="1238" y="4880"/>
                  <a:pt x="2167" y="4880"/>
                </a:cubicBezTo>
                <a:cubicBezTo>
                  <a:pt x="2173" y="4880"/>
                  <a:pt x="2178" y="4880"/>
                  <a:pt x="2183" y="4880"/>
                </a:cubicBezTo>
                <a:cubicBezTo>
                  <a:pt x="4103" y="4880"/>
                  <a:pt x="5284" y="2780"/>
                  <a:pt x="4263" y="1153"/>
                </a:cubicBezTo>
                <a:cubicBezTo>
                  <a:pt x="3779" y="378"/>
                  <a:pt x="2986" y="0"/>
                  <a:pt x="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1"/>
          <p:cNvSpPr/>
          <p:nvPr/>
        </p:nvSpPr>
        <p:spPr>
          <a:xfrm>
            <a:off x="70388" y="539419"/>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1"/>
          <p:cNvSpPr/>
          <p:nvPr/>
        </p:nvSpPr>
        <p:spPr>
          <a:xfrm>
            <a:off x="70773" y="783175"/>
            <a:ext cx="546862" cy="67365"/>
          </a:xfrm>
          <a:custGeom>
            <a:avLst/>
            <a:gdLst/>
            <a:ahLst/>
            <a:cxnLst/>
            <a:rect l="l" t="t" r="r" b="b"/>
            <a:pathLst>
              <a:path w="17015" h="2096" extrusionOk="0">
                <a:moveTo>
                  <a:pt x="548" y="0"/>
                </a:moveTo>
                <a:cubicBezTo>
                  <a:pt x="238" y="12"/>
                  <a:pt x="0" y="262"/>
                  <a:pt x="0" y="560"/>
                </a:cubicBezTo>
                <a:lnTo>
                  <a:pt x="0" y="1536"/>
                </a:lnTo>
                <a:cubicBezTo>
                  <a:pt x="0" y="1834"/>
                  <a:pt x="250" y="2084"/>
                  <a:pt x="560" y="2096"/>
                </a:cubicBezTo>
                <a:lnTo>
                  <a:pt x="16455" y="2096"/>
                </a:lnTo>
                <a:cubicBezTo>
                  <a:pt x="16764" y="2096"/>
                  <a:pt x="17014" y="1834"/>
                  <a:pt x="17014" y="1536"/>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1"/>
          <p:cNvSpPr/>
          <p:nvPr/>
        </p:nvSpPr>
        <p:spPr>
          <a:xfrm>
            <a:off x="70773" y="1026932"/>
            <a:ext cx="546862" cy="67398"/>
          </a:xfrm>
          <a:custGeom>
            <a:avLst/>
            <a:gdLst/>
            <a:ahLst/>
            <a:cxnLst/>
            <a:rect l="l" t="t" r="r" b="b"/>
            <a:pathLst>
              <a:path w="17015" h="2097" extrusionOk="0">
                <a:moveTo>
                  <a:pt x="548" y="1"/>
                </a:moveTo>
                <a:cubicBezTo>
                  <a:pt x="238" y="12"/>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1"/>
          <p:cNvSpPr/>
          <p:nvPr/>
        </p:nvSpPr>
        <p:spPr>
          <a:xfrm>
            <a:off x="70773" y="1270688"/>
            <a:ext cx="546862" cy="67398"/>
          </a:xfrm>
          <a:custGeom>
            <a:avLst/>
            <a:gdLst/>
            <a:ahLst/>
            <a:cxnLst/>
            <a:rect l="l" t="t" r="r" b="b"/>
            <a:pathLst>
              <a:path w="17015" h="2097" extrusionOk="0">
                <a:moveTo>
                  <a:pt x="548" y="1"/>
                </a:moveTo>
                <a:cubicBezTo>
                  <a:pt x="238" y="1"/>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1"/>
          <p:cNvSpPr/>
          <p:nvPr/>
        </p:nvSpPr>
        <p:spPr>
          <a:xfrm>
            <a:off x="70388" y="1514476"/>
            <a:ext cx="547248" cy="67365"/>
          </a:xfrm>
          <a:custGeom>
            <a:avLst/>
            <a:gdLst/>
            <a:ahLst/>
            <a:cxnLst/>
            <a:rect l="l" t="t" r="r" b="b"/>
            <a:pathLst>
              <a:path w="17027" h="2096" extrusionOk="0">
                <a:moveTo>
                  <a:pt x="560" y="0"/>
                </a:moveTo>
                <a:cubicBezTo>
                  <a:pt x="250" y="0"/>
                  <a:pt x="0" y="262"/>
                  <a:pt x="12" y="572"/>
                </a:cubicBezTo>
                <a:lnTo>
                  <a:pt x="12" y="1524"/>
                </a:lnTo>
                <a:cubicBezTo>
                  <a:pt x="0" y="1834"/>
                  <a:pt x="250" y="2084"/>
                  <a:pt x="560" y="2096"/>
                </a:cubicBezTo>
                <a:lnTo>
                  <a:pt x="16467" y="2096"/>
                </a:lnTo>
                <a:cubicBezTo>
                  <a:pt x="16776" y="2084"/>
                  <a:pt x="17026" y="1834"/>
                  <a:pt x="17026" y="1524"/>
                </a:cubicBezTo>
                <a:lnTo>
                  <a:pt x="17026" y="572"/>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1"/>
          <p:cNvSpPr/>
          <p:nvPr/>
        </p:nvSpPr>
        <p:spPr>
          <a:xfrm>
            <a:off x="70773" y="1758233"/>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1"/>
          <p:cNvSpPr/>
          <p:nvPr/>
        </p:nvSpPr>
        <p:spPr>
          <a:xfrm>
            <a:off x="70773" y="2001989"/>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1"/>
          <p:cNvSpPr/>
          <p:nvPr/>
        </p:nvSpPr>
        <p:spPr>
          <a:xfrm>
            <a:off x="70773" y="2245745"/>
            <a:ext cx="546862" cy="67012"/>
          </a:xfrm>
          <a:custGeom>
            <a:avLst/>
            <a:gdLst/>
            <a:ahLst/>
            <a:cxnLst/>
            <a:rect l="l" t="t" r="r" b="b"/>
            <a:pathLst>
              <a:path w="17015" h="2085" extrusionOk="0">
                <a:moveTo>
                  <a:pt x="548" y="1"/>
                </a:moveTo>
                <a:cubicBezTo>
                  <a:pt x="238" y="1"/>
                  <a:pt x="0" y="251"/>
                  <a:pt x="0" y="561"/>
                </a:cubicBezTo>
                <a:lnTo>
                  <a:pt x="0" y="1525"/>
                </a:lnTo>
                <a:cubicBezTo>
                  <a:pt x="0" y="1834"/>
                  <a:pt x="250" y="2085"/>
                  <a:pt x="560" y="2085"/>
                </a:cubicBezTo>
                <a:lnTo>
                  <a:pt x="16455" y="2085"/>
                </a:lnTo>
                <a:cubicBezTo>
                  <a:pt x="16764" y="2085"/>
                  <a:pt x="17014" y="1834"/>
                  <a:pt x="17014" y="1525"/>
                </a:cubicBezTo>
                <a:lnTo>
                  <a:pt x="17014" y="561"/>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1"/>
          <p:cNvSpPr/>
          <p:nvPr/>
        </p:nvSpPr>
        <p:spPr>
          <a:xfrm>
            <a:off x="70388" y="2489148"/>
            <a:ext cx="547248" cy="67365"/>
          </a:xfrm>
          <a:custGeom>
            <a:avLst/>
            <a:gdLst/>
            <a:ahLst/>
            <a:cxnLst/>
            <a:rect l="l" t="t" r="r" b="b"/>
            <a:pathLst>
              <a:path w="17027" h="2096" extrusionOk="0">
                <a:moveTo>
                  <a:pt x="560" y="0"/>
                </a:moveTo>
                <a:cubicBezTo>
                  <a:pt x="250" y="12"/>
                  <a:pt x="0" y="262"/>
                  <a:pt x="12" y="572"/>
                </a:cubicBezTo>
                <a:lnTo>
                  <a:pt x="12" y="1536"/>
                </a:lnTo>
                <a:cubicBezTo>
                  <a:pt x="0" y="1834"/>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1"/>
          <p:cNvSpPr/>
          <p:nvPr/>
        </p:nvSpPr>
        <p:spPr>
          <a:xfrm>
            <a:off x="70773" y="2733290"/>
            <a:ext cx="546862" cy="67012"/>
          </a:xfrm>
          <a:custGeom>
            <a:avLst/>
            <a:gdLst/>
            <a:ahLst/>
            <a:cxnLst/>
            <a:rect l="l" t="t" r="r" b="b"/>
            <a:pathLst>
              <a:path w="17015" h="2085" extrusionOk="0">
                <a:moveTo>
                  <a:pt x="548" y="0"/>
                </a:moveTo>
                <a:cubicBezTo>
                  <a:pt x="250" y="0"/>
                  <a:pt x="0" y="250"/>
                  <a:pt x="0" y="548"/>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1"/>
          <p:cNvSpPr/>
          <p:nvPr/>
        </p:nvSpPr>
        <p:spPr>
          <a:xfrm>
            <a:off x="70773" y="2976661"/>
            <a:ext cx="546862" cy="67398"/>
          </a:xfrm>
          <a:custGeom>
            <a:avLst/>
            <a:gdLst/>
            <a:ahLst/>
            <a:cxnLst/>
            <a:rect l="l" t="t" r="r" b="b"/>
            <a:pathLst>
              <a:path w="17015" h="2097" extrusionOk="0">
                <a:moveTo>
                  <a:pt x="548" y="1"/>
                </a:moveTo>
                <a:cubicBezTo>
                  <a:pt x="238" y="13"/>
                  <a:pt x="0" y="263"/>
                  <a:pt x="0" y="560"/>
                </a:cubicBezTo>
                <a:lnTo>
                  <a:pt x="0" y="1525"/>
                </a:lnTo>
                <a:cubicBezTo>
                  <a:pt x="0" y="1834"/>
                  <a:pt x="250" y="2084"/>
                  <a:pt x="560" y="2096"/>
                </a:cubicBezTo>
                <a:lnTo>
                  <a:pt x="16455" y="2096"/>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1"/>
          <p:cNvSpPr/>
          <p:nvPr/>
        </p:nvSpPr>
        <p:spPr>
          <a:xfrm>
            <a:off x="70773" y="3220449"/>
            <a:ext cx="546862" cy="67365"/>
          </a:xfrm>
          <a:custGeom>
            <a:avLst/>
            <a:gdLst/>
            <a:ahLst/>
            <a:cxnLst/>
            <a:rect l="l" t="t" r="r" b="b"/>
            <a:pathLst>
              <a:path w="17015" h="2096" extrusionOk="0">
                <a:moveTo>
                  <a:pt x="548" y="0"/>
                </a:moveTo>
                <a:cubicBezTo>
                  <a:pt x="238" y="12"/>
                  <a:pt x="0" y="262"/>
                  <a:pt x="0" y="560"/>
                </a:cubicBezTo>
                <a:lnTo>
                  <a:pt x="0" y="1524"/>
                </a:lnTo>
                <a:cubicBezTo>
                  <a:pt x="0" y="1834"/>
                  <a:pt x="250" y="2084"/>
                  <a:pt x="560" y="2096"/>
                </a:cubicBezTo>
                <a:lnTo>
                  <a:pt x="16455" y="2096"/>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1"/>
          <p:cNvSpPr/>
          <p:nvPr/>
        </p:nvSpPr>
        <p:spPr>
          <a:xfrm>
            <a:off x="70388" y="3464205"/>
            <a:ext cx="547248" cy="66980"/>
          </a:xfrm>
          <a:custGeom>
            <a:avLst/>
            <a:gdLst/>
            <a:ahLst/>
            <a:cxnLst/>
            <a:rect l="l" t="t" r="r" b="b"/>
            <a:pathLst>
              <a:path w="17027" h="2084" extrusionOk="0">
                <a:moveTo>
                  <a:pt x="560" y="0"/>
                </a:moveTo>
                <a:cubicBezTo>
                  <a:pt x="250" y="0"/>
                  <a:pt x="0" y="250"/>
                  <a:pt x="12" y="560"/>
                </a:cubicBezTo>
                <a:lnTo>
                  <a:pt x="12" y="1524"/>
                </a:lnTo>
                <a:cubicBezTo>
                  <a:pt x="0" y="1834"/>
                  <a:pt x="250" y="2084"/>
                  <a:pt x="560" y="2084"/>
                </a:cubicBezTo>
                <a:lnTo>
                  <a:pt x="16467" y="2084"/>
                </a:lnTo>
                <a:cubicBezTo>
                  <a:pt x="16776" y="2084"/>
                  <a:pt x="17026" y="1834"/>
                  <a:pt x="17026" y="1524"/>
                </a:cubicBezTo>
                <a:lnTo>
                  <a:pt x="17026" y="560"/>
                </a:lnTo>
                <a:cubicBezTo>
                  <a:pt x="17026" y="250"/>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1"/>
          <p:cNvSpPr/>
          <p:nvPr/>
        </p:nvSpPr>
        <p:spPr>
          <a:xfrm>
            <a:off x="70773" y="3707962"/>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1"/>
          <p:cNvSpPr/>
          <p:nvPr/>
        </p:nvSpPr>
        <p:spPr>
          <a:xfrm>
            <a:off x="70773" y="3951718"/>
            <a:ext cx="546862" cy="67012"/>
          </a:xfrm>
          <a:custGeom>
            <a:avLst/>
            <a:gdLst/>
            <a:ahLst/>
            <a:cxnLst/>
            <a:rect l="l" t="t" r="r" b="b"/>
            <a:pathLst>
              <a:path w="17015" h="2085" extrusionOk="0">
                <a:moveTo>
                  <a:pt x="548" y="1"/>
                </a:moveTo>
                <a:cubicBezTo>
                  <a:pt x="238" y="1"/>
                  <a:pt x="0" y="251"/>
                  <a:pt x="0" y="560"/>
                </a:cubicBezTo>
                <a:lnTo>
                  <a:pt x="0" y="1525"/>
                </a:lnTo>
                <a:cubicBezTo>
                  <a:pt x="0" y="1834"/>
                  <a:pt x="250" y="2084"/>
                  <a:pt x="560" y="2084"/>
                </a:cubicBezTo>
                <a:lnTo>
                  <a:pt x="16455" y="2084"/>
                </a:lnTo>
                <a:cubicBezTo>
                  <a:pt x="16764" y="2084"/>
                  <a:pt x="17014" y="1834"/>
                  <a:pt x="17014" y="1525"/>
                </a:cubicBezTo>
                <a:lnTo>
                  <a:pt x="17014" y="560"/>
                </a:lnTo>
                <a:cubicBezTo>
                  <a:pt x="17014" y="251"/>
                  <a:pt x="16764" y="1"/>
                  <a:pt x="1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1"/>
          <p:cNvSpPr/>
          <p:nvPr/>
        </p:nvSpPr>
        <p:spPr>
          <a:xfrm>
            <a:off x="70773" y="4195506"/>
            <a:ext cx="546862" cy="66980"/>
          </a:xfrm>
          <a:custGeom>
            <a:avLst/>
            <a:gdLst/>
            <a:ahLst/>
            <a:cxnLst/>
            <a:rect l="l" t="t" r="r" b="b"/>
            <a:pathLst>
              <a:path w="17015" h="2084" extrusionOk="0">
                <a:moveTo>
                  <a:pt x="548" y="0"/>
                </a:moveTo>
                <a:cubicBezTo>
                  <a:pt x="238" y="0"/>
                  <a:pt x="0" y="250"/>
                  <a:pt x="0" y="560"/>
                </a:cubicBezTo>
                <a:lnTo>
                  <a:pt x="0" y="1524"/>
                </a:lnTo>
                <a:cubicBezTo>
                  <a:pt x="0" y="1834"/>
                  <a:pt x="250" y="2084"/>
                  <a:pt x="560" y="2084"/>
                </a:cubicBezTo>
                <a:lnTo>
                  <a:pt x="16455" y="2084"/>
                </a:lnTo>
                <a:cubicBezTo>
                  <a:pt x="16764" y="2084"/>
                  <a:pt x="17014" y="1834"/>
                  <a:pt x="17014" y="1524"/>
                </a:cubicBezTo>
                <a:lnTo>
                  <a:pt x="17014" y="560"/>
                </a:lnTo>
                <a:cubicBezTo>
                  <a:pt x="17014" y="250"/>
                  <a:pt x="16764" y="0"/>
                  <a:pt x="16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1"/>
          <p:cNvSpPr/>
          <p:nvPr/>
        </p:nvSpPr>
        <p:spPr>
          <a:xfrm>
            <a:off x="70388" y="4438877"/>
            <a:ext cx="547248" cy="67365"/>
          </a:xfrm>
          <a:custGeom>
            <a:avLst/>
            <a:gdLst/>
            <a:ahLst/>
            <a:cxnLst/>
            <a:rect l="l" t="t" r="r" b="b"/>
            <a:pathLst>
              <a:path w="17027" h="2096" extrusionOk="0">
                <a:moveTo>
                  <a:pt x="560" y="0"/>
                </a:moveTo>
                <a:cubicBezTo>
                  <a:pt x="250" y="12"/>
                  <a:pt x="0" y="262"/>
                  <a:pt x="12" y="572"/>
                </a:cubicBezTo>
                <a:lnTo>
                  <a:pt x="12" y="1536"/>
                </a:lnTo>
                <a:cubicBezTo>
                  <a:pt x="0" y="1846"/>
                  <a:pt x="250" y="2096"/>
                  <a:pt x="560" y="2096"/>
                </a:cubicBezTo>
                <a:lnTo>
                  <a:pt x="16467" y="2096"/>
                </a:lnTo>
                <a:cubicBezTo>
                  <a:pt x="16776" y="2096"/>
                  <a:pt x="17026" y="1846"/>
                  <a:pt x="17026" y="1536"/>
                </a:cubicBezTo>
                <a:lnTo>
                  <a:pt x="17026" y="572"/>
                </a:lnTo>
                <a:cubicBezTo>
                  <a:pt x="17026" y="262"/>
                  <a:pt x="16776" y="0"/>
                  <a:pt x="16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1"/>
          <p:cNvSpPr/>
          <p:nvPr/>
        </p:nvSpPr>
        <p:spPr>
          <a:xfrm>
            <a:off x="406001" y="4758421"/>
            <a:ext cx="8145080" cy="90346"/>
          </a:xfrm>
          <a:custGeom>
            <a:avLst/>
            <a:gdLst/>
            <a:ahLst/>
            <a:cxnLst/>
            <a:rect l="l" t="t" r="r" b="b"/>
            <a:pathLst>
              <a:path w="253425" h="2811" extrusionOk="0">
                <a:moveTo>
                  <a:pt x="0" y="0"/>
                </a:moveTo>
                <a:lnTo>
                  <a:pt x="0" y="2810"/>
                </a:lnTo>
                <a:lnTo>
                  <a:pt x="253425" y="2810"/>
                </a:lnTo>
                <a:lnTo>
                  <a:pt x="253425" y="0"/>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1"/>
          <p:cNvSpPr/>
          <p:nvPr/>
        </p:nvSpPr>
        <p:spPr>
          <a:xfrm>
            <a:off x="8543978" y="286824"/>
            <a:ext cx="92242" cy="4471510"/>
          </a:xfrm>
          <a:custGeom>
            <a:avLst/>
            <a:gdLst/>
            <a:ahLst/>
            <a:cxnLst/>
            <a:rect l="l" t="t" r="r" b="b"/>
            <a:pathLst>
              <a:path w="2870" h="139126" extrusionOk="0">
                <a:moveTo>
                  <a:pt x="0" y="1"/>
                </a:moveTo>
                <a:lnTo>
                  <a:pt x="0" y="139125"/>
                </a:lnTo>
                <a:lnTo>
                  <a:pt x="2870" y="139125"/>
                </a:lnTo>
                <a:lnTo>
                  <a:pt x="2870"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1"/>
          <p:cNvSpPr/>
          <p:nvPr/>
        </p:nvSpPr>
        <p:spPr>
          <a:xfrm>
            <a:off x="407126" y="286824"/>
            <a:ext cx="8135920" cy="4471510"/>
          </a:xfrm>
          <a:custGeom>
            <a:avLst/>
            <a:gdLst/>
            <a:ahLst/>
            <a:cxnLst/>
            <a:rect l="l" t="t" r="r" b="b"/>
            <a:pathLst>
              <a:path w="253140" h="139126" extrusionOk="0">
                <a:moveTo>
                  <a:pt x="1" y="1"/>
                </a:moveTo>
                <a:lnTo>
                  <a:pt x="1" y="7847"/>
                </a:lnTo>
                <a:lnTo>
                  <a:pt x="3394" y="7847"/>
                </a:lnTo>
                <a:cubicBezTo>
                  <a:pt x="3787" y="7002"/>
                  <a:pt x="4620" y="6466"/>
                  <a:pt x="5561" y="6466"/>
                </a:cubicBezTo>
                <a:cubicBezTo>
                  <a:pt x="6906" y="6466"/>
                  <a:pt x="7990" y="7549"/>
                  <a:pt x="7990" y="8895"/>
                </a:cubicBezTo>
                <a:cubicBezTo>
                  <a:pt x="7990" y="10240"/>
                  <a:pt x="6906" y="11336"/>
                  <a:pt x="5561" y="11336"/>
                </a:cubicBezTo>
                <a:cubicBezTo>
                  <a:pt x="4620" y="11336"/>
                  <a:pt x="3787" y="10788"/>
                  <a:pt x="3394" y="9943"/>
                </a:cubicBezTo>
                <a:lnTo>
                  <a:pt x="1" y="9943"/>
                </a:lnTo>
                <a:lnTo>
                  <a:pt x="1" y="15431"/>
                </a:lnTo>
                <a:lnTo>
                  <a:pt x="3394" y="15431"/>
                </a:lnTo>
                <a:cubicBezTo>
                  <a:pt x="3787" y="14586"/>
                  <a:pt x="4620" y="14038"/>
                  <a:pt x="5561" y="14038"/>
                </a:cubicBezTo>
                <a:cubicBezTo>
                  <a:pt x="6906" y="14038"/>
                  <a:pt x="7990" y="15134"/>
                  <a:pt x="7990" y="16479"/>
                </a:cubicBezTo>
                <a:cubicBezTo>
                  <a:pt x="7990" y="17825"/>
                  <a:pt x="6906" y="18908"/>
                  <a:pt x="5561" y="18908"/>
                </a:cubicBezTo>
                <a:cubicBezTo>
                  <a:pt x="4620" y="18908"/>
                  <a:pt x="3787" y="18372"/>
                  <a:pt x="3394" y="17527"/>
                </a:cubicBezTo>
                <a:lnTo>
                  <a:pt x="1" y="17527"/>
                </a:lnTo>
                <a:lnTo>
                  <a:pt x="1" y="23028"/>
                </a:lnTo>
                <a:lnTo>
                  <a:pt x="3394" y="23028"/>
                </a:lnTo>
                <a:cubicBezTo>
                  <a:pt x="3787" y="22170"/>
                  <a:pt x="4620" y="21635"/>
                  <a:pt x="5561" y="21635"/>
                </a:cubicBezTo>
                <a:cubicBezTo>
                  <a:pt x="6906" y="21635"/>
                  <a:pt x="7990" y="22718"/>
                  <a:pt x="7990" y="24063"/>
                </a:cubicBezTo>
                <a:cubicBezTo>
                  <a:pt x="7990" y="25409"/>
                  <a:pt x="6906" y="26504"/>
                  <a:pt x="5561" y="26504"/>
                </a:cubicBezTo>
                <a:cubicBezTo>
                  <a:pt x="4620" y="26504"/>
                  <a:pt x="3775" y="25957"/>
                  <a:pt x="3394" y="25111"/>
                </a:cubicBezTo>
                <a:lnTo>
                  <a:pt x="1" y="25111"/>
                </a:lnTo>
                <a:lnTo>
                  <a:pt x="1" y="30600"/>
                </a:lnTo>
                <a:lnTo>
                  <a:pt x="3394" y="30600"/>
                </a:lnTo>
                <a:cubicBezTo>
                  <a:pt x="3787" y="29755"/>
                  <a:pt x="4620" y="29207"/>
                  <a:pt x="5561" y="29207"/>
                </a:cubicBezTo>
                <a:cubicBezTo>
                  <a:pt x="6906" y="29207"/>
                  <a:pt x="7990" y="30302"/>
                  <a:pt x="7990" y="31648"/>
                </a:cubicBezTo>
                <a:cubicBezTo>
                  <a:pt x="7990" y="32993"/>
                  <a:pt x="6906" y="34077"/>
                  <a:pt x="5561" y="34077"/>
                </a:cubicBezTo>
                <a:cubicBezTo>
                  <a:pt x="4632" y="34077"/>
                  <a:pt x="3787" y="33541"/>
                  <a:pt x="3394" y="32695"/>
                </a:cubicBezTo>
                <a:lnTo>
                  <a:pt x="1" y="32695"/>
                </a:lnTo>
                <a:lnTo>
                  <a:pt x="1" y="38184"/>
                </a:lnTo>
                <a:lnTo>
                  <a:pt x="3394" y="38184"/>
                </a:lnTo>
                <a:cubicBezTo>
                  <a:pt x="3787" y="37339"/>
                  <a:pt x="4632" y="36803"/>
                  <a:pt x="5561" y="36791"/>
                </a:cubicBezTo>
                <a:cubicBezTo>
                  <a:pt x="6906" y="36791"/>
                  <a:pt x="7990" y="37887"/>
                  <a:pt x="7990" y="39232"/>
                </a:cubicBezTo>
                <a:cubicBezTo>
                  <a:pt x="7990" y="40577"/>
                  <a:pt x="6906" y="41673"/>
                  <a:pt x="5561" y="41673"/>
                </a:cubicBezTo>
                <a:cubicBezTo>
                  <a:pt x="4620" y="41661"/>
                  <a:pt x="3787" y="41125"/>
                  <a:pt x="3394" y="40280"/>
                </a:cubicBezTo>
                <a:lnTo>
                  <a:pt x="1" y="40280"/>
                </a:lnTo>
                <a:lnTo>
                  <a:pt x="1" y="45768"/>
                </a:lnTo>
                <a:lnTo>
                  <a:pt x="3394" y="45768"/>
                </a:lnTo>
                <a:cubicBezTo>
                  <a:pt x="3787" y="44923"/>
                  <a:pt x="4632" y="44387"/>
                  <a:pt x="5561" y="44375"/>
                </a:cubicBezTo>
                <a:cubicBezTo>
                  <a:pt x="6883" y="44411"/>
                  <a:pt x="7930" y="45495"/>
                  <a:pt x="7930" y="46816"/>
                </a:cubicBezTo>
                <a:cubicBezTo>
                  <a:pt x="7930" y="48138"/>
                  <a:pt x="6883" y="49221"/>
                  <a:pt x="5561" y="49257"/>
                </a:cubicBezTo>
                <a:cubicBezTo>
                  <a:pt x="4632" y="49245"/>
                  <a:pt x="3787" y="48709"/>
                  <a:pt x="3394" y="47864"/>
                </a:cubicBezTo>
                <a:lnTo>
                  <a:pt x="1" y="47864"/>
                </a:lnTo>
                <a:lnTo>
                  <a:pt x="1" y="53353"/>
                </a:lnTo>
                <a:lnTo>
                  <a:pt x="3394" y="53353"/>
                </a:lnTo>
                <a:cubicBezTo>
                  <a:pt x="3787" y="52507"/>
                  <a:pt x="4620" y="51960"/>
                  <a:pt x="5561" y="51960"/>
                </a:cubicBezTo>
                <a:cubicBezTo>
                  <a:pt x="6906" y="51960"/>
                  <a:pt x="7990" y="53055"/>
                  <a:pt x="7990" y="54400"/>
                </a:cubicBezTo>
                <a:cubicBezTo>
                  <a:pt x="7990" y="55746"/>
                  <a:pt x="6906" y="56829"/>
                  <a:pt x="5561" y="56829"/>
                </a:cubicBezTo>
                <a:cubicBezTo>
                  <a:pt x="4620" y="56829"/>
                  <a:pt x="3787" y="56294"/>
                  <a:pt x="3394" y="55448"/>
                </a:cubicBezTo>
                <a:lnTo>
                  <a:pt x="1" y="55448"/>
                </a:lnTo>
                <a:lnTo>
                  <a:pt x="1" y="60937"/>
                </a:lnTo>
                <a:lnTo>
                  <a:pt x="3394" y="60937"/>
                </a:lnTo>
                <a:cubicBezTo>
                  <a:pt x="3787" y="60092"/>
                  <a:pt x="4620" y="59544"/>
                  <a:pt x="5561" y="59544"/>
                </a:cubicBezTo>
                <a:cubicBezTo>
                  <a:pt x="6906" y="59544"/>
                  <a:pt x="7990" y="60639"/>
                  <a:pt x="7990" y="61985"/>
                </a:cubicBezTo>
                <a:cubicBezTo>
                  <a:pt x="7990" y="63330"/>
                  <a:pt x="6906" y="64414"/>
                  <a:pt x="5561" y="64414"/>
                </a:cubicBezTo>
                <a:cubicBezTo>
                  <a:pt x="4620" y="64414"/>
                  <a:pt x="3787" y="63878"/>
                  <a:pt x="3394" y="63021"/>
                </a:cubicBezTo>
                <a:lnTo>
                  <a:pt x="1" y="63021"/>
                </a:lnTo>
                <a:lnTo>
                  <a:pt x="1" y="68521"/>
                </a:lnTo>
                <a:lnTo>
                  <a:pt x="3394" y="68521"/>
                </a:lnTo>
                <a:cubicBezTo>
                  <a:pt x="3787" y="67676"/>
                  <a:pt x="4620" y="67128"/>
                  <a:pt x="5561" y="67128"/>
                </a:cubicBezTo>
                <a:cubicBezTo>
                  <a:pt x="6906" y="67128"/>
                  <a:pt x="7990" y="68212"/>
                  <a:pt x="7990" y="69557"/>
                </a:cubicBezTo>
                <a:cubicBezTo>
                  <a:pt x="7990" y="70914"/>
                  <a:pt x="6906" y="71998"/>
                  <a:pt x="5561" y="71998"/>
                </a:cubicBezTo>
                <a:cubicBezTo>
                  <a:pt x="4620" y="71998"/>
                  <a:pt x="3787" y="71450"/>
                  <a:pt x="3394" y="70605"/>
                </a:cubicBezTo>
                <a:lnTo>
                  <a:pt x="1" y="70605"/>
                </a:lnTo>
                <a:lnTo>
                  <a:pt x="1" y="76106"/>
                </a:lnTo>
                <a:lnTo>
                  <a:pt x="3394" y="76106"/>
                </a:lnTo>
                <a:cubicBezTo>
                  <a:pt x="3787" y="75260"/>
                  <a:pt x="4620" y="74713"/>
                  <a:pt x="5561" y="74713"/>
                </a:cubicBezTo>
                <a:cubicBezTo>
                  <a:pt x="6906" y="74713"/>
                  <a:pt x="7990" y="75796"/>
                  <a:pt x="7990" y="77141"/>
                </a:cubicBezTo>
                <a:cubicBezTo>
                  <a:pt x="7990" y="78499"/>
                  <a:pt x="6906" y="79582"/>
                  <a:pt x="5561" y="79582"/>
                </a:cubicBezTo>
                <a:cubicBezTo>
                  <a:pt x="4620" y="79582"/>
                  <a:pt x="3787" y="79034"/>
                  <a:pt x="3394" y="78189"/>
                </a:cubicBezTo>
                <a:lnTo>
                  <a:pt x="1" y="78189"/>
                </a:lnTo>
                <a:lnTo>
                  <a:pt x="1" y="83690"/>
                </a:lnTo>
                <a:lnTo>
                  <a:pt x="3394" y="83690"/>
                </a:lnTo>
                <a:cubicBezTo>
                  <a:pt x="3787" y="82844"/>
                  <a:pt x="4620" y="82297"/>
                  <a:pt x="5561" y="82297"/>
                </a:cubicBezTo>
                <a:cubicBezTo>
                  <a:pt x="6906" y="82297"/>
                  <a:pt x="7990" y="83380"/>
                  <a:pt x="7990" y="84726"/>
                </a:cubicBezTo>
                <a:cubicBezTo>
                  <a:pt x="7990" y="86083"/>
                  <a:pt x="6906" y="87166"/>
                  <a:pt x="5561" y="87166"/>
                </a:cubicBezTo>
                <a:cubicBezTo>
                  <a:pt x="4620" y="87166"/>
                  <a:pt x="3787" y="86619"/>
                  <a:pt x="3394" y="85773"/>
                </a:cubicBezTo>
                <a:lnTo>
                  <a:pt x="1" y="85773"/>
                </a:lnTo>
                <a:lnTo>
                  <a:pt x="1" y="91274"/>
                </a:lnTo>
                <a:lnTo>
                  <a:pt x="3394" y="91274"/>
                </a:lnTo>
                <a:cubicBezTo>
                  <a:pt x="3787" y="90429"/>
                  <a:pt x="4620" y="89881"/>
                  <a:pt x="5561" y="89881"/>
                </a:cubicBezTo>
                <a:cubicBezTo>
                  <a:pt x="6906" y="89881"/>
                  <a:pt x="7990" y="90965"/>
                  <a:pt x="7990" y="92310"/>
                </a:cubicBezTo>
                <a:cubicBezTo>
                  <a:pt x="7990" y="93655"/>
                  <a:pt x="6906" y="94751"/>
                  <a:pt x="5561" y="94751"/>
                </a:cubicBezTo>
                <a:cubicBezTo>
                  <a:pt x="4620" y="94751"/>
                  <a:pt x="3787" y="94203"/>
                  <a:pt x="3394" y="93358"/>
                </a:cubicBezTo>
                <a:lnTo>
                  <a:pt x="1" y="93358"/>
                </a:lnTo>
                <a:lnTo>
                  <a:pt x="1" y="98846"/>
                </a:lnTo>
                <a:lnTo>
                  <a:pt x="3394" y="98846"/>
                </a:lnTo>
                <a:cubicBezTo>
                  <a:pt x="3787" y="98001"/>
                  <a:pt x="4620" y="97465"/>
                  <a:pt x="5561" y="97465"/>
                </a:cubicBezTo>
                <a:cubicBezTo>
                  <a:pt x="6906" y="97465"/>
                  <a:pt x="7990" y="98549"/>
                  <a:pt x="7990" y="99894"/>
                </a:cubicBezTo>
                <a:cubicBezTo>
                  <a:pt x="7990" y="101240"/>
                  <a:pt x="6906" y="102335"/>
                  <a:pt x="5561" y="102335"/>
                </a:cubicBezTo>
                <a:cubicBezTo>
                  <a:pt x="4620" y="102335"/>
                  <a:pt x="3787" y="101787"/>
                  <a:pt x="3394" y="100942"/>
                </a:cubicBezTo>
                <a:lnTo>
                  <a:pt x="1" y="100942"/>
                </a:lnTo>
                <a:lnTo>
                  <a:pt x="1" y="106431"/>
                </a:lnTo>
                <a:lnTo>
                  <a:pt x="3394" y="106431"/>
                </a:lnTo>
                <a:cubicBezTo>
                  <a:pt x="3787" y="105585"/>
                  <a:pt x="4620" y="105050"/>
                  <a:pt x="5561" y="105050"/>
                </a:cubicBezTo>
                <a:cubicBezTo>
                  <a:pt x="6906" y="105050"/>
                  <a:pt x="7990" y="106133"/>
                  <a:pt x="7990" y="107478"/>
                </a:cubicBezTo>
                <a:cubicBezTo>
                  <a:pt x="7990" y="108824"/>
                  <a:pt x="6906" y="109919"/>
                  <a:pt x="5561" y="109919"/>
                </a:cubicBezTo>
                <a:cubicBezTo>
                  <a:pt x="4620" y="109919"/>
                  <a:pt x="3787" y="109372"/>
                  <a:pt x="3394" y="108526"/>
                </a:cubicBezTo>
                <a:lnTo>
                  <a:pt x="1" y="108526"/>
                </a:lnTo>
                <a:lnTo>
                  <a:pt x="1" y="114015"/>
                </a:lnTo>
                <a:lnTo>
                  <a:pt x="3394" y="114015"/>
                </a:lnTo>
                <a:cubicBezTo>
                  <a:pt x="3787" y="113170"/>
                  <a:pt x="4620" y="112634"/>
                  <a:pt x="5561" y="112634"/>
                </a:cubicBezTo>
                <a:cubicBezTo>
                  <a:pt x="6906" y="112634"/>
                  <a:pt x="7990" y="113717"/>
                  <a:pt x="7990" y="115063"/>
                </a:cubicBezTo>
                <a:cubicBezTo>
                  <a:pt x="7990" y="116408"/>
                  <a:pt x="6906" y="117503"/>
                  <a:pt x="5561" y="117503"/>
                </a:cubicBezTo>
                <a:cubicBezTo>
                  <a:pt x="4620" y="117503"/>
                  <a:pt x="3787" y="116956"/>
                  <a:pt x="3394" y="116110"/>
                </a:cubicBezTo>
                <a:lnTo>
                  <a:pt x="1" y="116110"/>
                </a:lnTo>
                <a:lnTo>
                  <a:pt x="1" y="121611"/>
                </a:lnTo>
                <a:lnTo>
                  <a:pt x="3394" y="121611"/>
                </a:lnTo>
                <a:cubicBezTo>
                  <a:pt x="3775" y="120754"/>
                  <a:pt x="4620" y="120206"/>
                  <a:pt x="5561" y="120206"/>
                </a:cubicBezTo>
                <a:cubicBezTo>
                  <a:pt x="6906" y="120206"/>
                  <a:pt x="7990" y="121302"/>
                  <a:pt x="7990" y="122647"/>
                </a:cubicBezTo>
                <a:cubicBezTo>
                  <a:pt x="7990" y="123992"/>
                  <a:pt x="6906" y="125076"/>
                  <a:pt x="5561" y="125088"/>
                </a:cubicBezTo>
                <a:cubicBezTo>
                  <a:pt x="4620" y="125076"/>
                  <a:pt x="3787" y="124540"/>
                  <a:pt x="3394" y="123695"/>
                </a:cubicBezTo>
                <a:lnTo>
                  <a:pt x="1" y="123695"/>
                </a:lnTo>
                <a:lnTo>
                  <a:pt x="1" y="129183"/>
                </a:lnTo>
                <a:lnTo>
                  <a:pt x="3394" y="129183"/>
                </a:lnTo>
                <a:cubicBezTo>
                  <a:pt x="3787" y="128338"/>
                  <a:pt x="4632" y="127802"/>
                  <a:pt x="5561" y="127802"/>
                </a:cubicBezTo>
                <a:cubicBezTo>
                  <a:pt x="6906" y="127802"/>
                  <a:pt x="7990" y="128886"/>
                  <a:pt x="7990" y="130231"/>
                </a:cubicBezTo>
                <a:cubicBezTo>
                  <a:pt x="7990" y="131577"/>
                  <a:pt x="6906" y="132672"/>
                  <a:pt x="5561" y="132672"/>
                </a:cubicBezTo>
                <a:cubicBezTo>
                  <a:pt x="4620" y="132672"/>
                  <a:pt x="3787" y="132124"/>
                  <a:pt x="3394" y="131279"/>
                </a:cubicBezTo>
                <a:lnTo>
                  <a:pt x="1" y="131279"/>
                </a:lnTo>
                <a:lnTo>
                  <a:pt x="1" y="139125"/>
                </a:lnTo>
                <a:lnTo>
                  <a:pt x="253140" y="139125"/>
                </a:lnTo>
                <a:lnTo>
                  <a:pt x="253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1"/>
          <p:cNvSpPr/>
          <p:nvPr/>
        </p:nvSpPr>
        <p:spPr>
          <a:xfrm rot="7115392" flipH="1">
            <a:off x="7958710" y="4452459"/>
            <a:ext cx="33166" cy="27209"/>
          </a:xfrm>
          <a:custGeom>
            <a:avLst/>
            <a:gdLst/>
            <a:ahLst/>
            <a:cxnLst/>
            <a:rect l="l" t="t" r="r" b="b"/>
            <a:pathLst>
              <a:path w="412" h="338" extrusionOk="0">
                <a:moveTo>
                  <a:pt x="191" y="0"/>
                </a:moveTo>
                <a:cubicBezTo>
                  <a:pt x="91" y="0"/>
                  <a:pt x="1" y="93"/>
                  <a:pt x="28" y="201"/>
                </a:cubicBezTo>
                <a:cubicBezTo>
                  <a:pt x="43" y="280"/>
                  <a:pt x="108" y="338"/>
                  <a:pt x="191" y="338"/>
                </a:cubicBezTo>
                <a:cubicBezTo>
                  <a:pt x="202" y="338"/>
                  <a:pt x="213" y="337"/>
                  <a:pt x="224" y="335"/>
                </a:cubicBezTo>
                <a:cubicBezTo>
                  <a:pt x="367" y="308"/>
                  <a:pt x="411" y="112"/>
                  <a:pt x="286" y="31"/>
                </a:cubicBezTo>
                <a:cubicBezTo>
                  <a:pt x="256" y="10"/>
                  <a:pt x="223" y="0"/>
                  <a:pt x="191" y="0"/>
                </a:cubicBezTo>
                <a:close/>
              </a:path>
            </a:pathLst>
          </a:custGeom>
          <a:gradFill>
            <a:gsLst>
              <a:gs pos="0">
                <a:srgbClr val="FFFFFF">
                  <a:alpha val="0"/>
                </a:srgbClr>
              </a:gs>
              <a:gs pos="100000">
                <a:srgbClr val="FFFFFF">
                  <a:alpha val="2196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1"/>
          <p:cNvSpPr/>
          <p:nvPr/>
        </p:nvSpPr>
        <p:spPr>
          <a:xfrm>
            <a:off x="1468713" y="4969541"/>
            <a:ext cx="318923" cy="32020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1"/>
          <p:cNvSpPr/>
          <p:nvPr/>
        </p:nvSpPr>
        <p:spPr>
          <a:xfrm rot="9623925" flipH="1">
            <a:off x="7415323" y="-190456"/>
            <a:ext cx="318916" cy="3202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1"/>
          <p:cNvSpPr txBox="1">
            <a:spLocks noGrp="1"/>
          </p:cNvSpPr>
          <p:nvPr>
            <p:ph type="title" hasCustomPrompt="1"/>
          </p:nvPr>
        </p:nvSpPr>
        <p:spPr>
          <a:xfrm>
            <a:off x="1144350" y="1656225"/>
            <a:ext cx="6855300" cy="1290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2000"/>
              <a:buNone/>
              <a:defRPr sz="12000"/>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1092" name="Google Shape;1092;p11"/>
          <p:cNvSpPr txBox="1">
            <a:spLocks noGrp="1"/>
          </p:cNvSpPr>
          <p:nvPr>
            <p:ph type="body" idx="1"/>
          </p:nvPr>
        </p:nvSpPr>
        <p:spPr>
          <a:xfrm>
            <a:off x="1756650" y="3211788"/>
            <a:ext cx="5630700" cy="3795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8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1pPr>
            <a:lvl2pPr lvl="1">
              <a:lnSpc>
                <a:spcPct val="100000"/>
              </a:lnSpc>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2pPr>
            <a:lvl3pPr lvl="2">
              <a:lnSpc>
                <a:spcPct val="100000"/>
              </a:lnSpc>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3pPr>
            <a:lvl4pPr lvl="3">
              <a:lnSpc>
                <a:spcPct val="100000"/>
              </a:lnSpc>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4pPr>
            <a:lvl5pPr lvl="4">
              <a:lnSpc>
                <a:spcPct val="100000"/>
              </a:lnSpc>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5pPr>
            <a:lvl6pPr lvl="5">
              <a:lnSpc>
                <a:spcPct val="100000"/>
              </a:lnSpc>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6pPr>
            <a:lvl7pPr lvl="6">
              <a:lnSpc>
                <a:spcPct val="100000"/>
              </a:lnSpc>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7pPr>
            <a:lvl8pPr lvl="7">
              <a:lnSpc>
                <a:spcPct val="100000"/>
              </a:lnSpc>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8pPr>
            <a:lvl9pPr lvl="8">
              <a:lnSpc>
                <a:spcPct val="100000"/>
              </a:lnSpc>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70" r:id="rId16"/>
    <p:sldLayoutId id="2147483671" r:id="rId17"/>
    <p:sldLayoutId id="2147483672" r:id="rId18"/>
    <p:sldLayoutId id="214748367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 Target="slide1.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slide" Target="slide1.xml"/><Relationship Id="rId1" Type="http://schemas.openxmlformats.org/officeDocument/2006/relationships/slideLayout" Target="../slideLayouts/slideLayout12.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slide" Target="slide1.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slide" Target="slide1.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1.xml"/><Relationship Id="rId11" Type="http://schemas.openxmlformats.org/officeDocument/2006/relationships/image" Target="../media/image5.png"/><Relationship Id="rId5" Type="http://schemas.openxmlformats.org/officeDocument/2006/relationships/slide" Target="slide20.xml"/><Relationship Id="rId10" Type="http://schemas.openxmlformats.org/officeDocument/2006/relationships/image" Target="../media/image4.png"/><Relationship Id="rId4" Type="http://schemas.openxmlformats.org/officeDocument/2006/relationships/slide" Target="slide16.xml"/><Relationship Id="rId9" Type="http://schemas.openxmlformats.org/officeDocument/2006/relationships/image" Target="../media/image3.png"/><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6.xml"/></Relationships>
</file>

<file path=ppt/slides/_rels/slide28.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40.png"/><Relationship Id="rId2" Type="http://schemas.openxmlformats.org/officeDocument/2006/relationships/audio" Target="NULL" TargetMode="External"/><Relationship Id="rId1" Type="http://schemas.openxmlformats.org/officeDocument/2006/relationships/tags" Target="../tags/tag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audio" Target="../media/media6.mp3"/><Relationship Id="rId3" Type="http://schemas.microsoft.com/office/2007/relationships/media" Target="../media/media4.mp3"/><Relationship Id="rId7" Type="http://schemas.microsoft.com/office/2007/relationships/media" Target="../media/media6.mp3"/><Relationship Id="rId12" Type="http://schemas.openxmlformats.org/officeDocument/2006/relationships/image" Target="../media/image39.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audio" Target="../media/media5.mp3"/><Relationship Id="rId11" Type="http://schemas.openxmlformats.org/officeDocument/2006/relationships/image" Target="../media/image40.png"/><Relationship Id="rId5" Type="http://schemas.microsoft.com/office/2007/relationships/media" Target="../media/media5.mp3"/><Relationship Id="rId10" Type="http://schemas.openxmlformats.org/officeDocument/2006/relationships/image" Target="../media/image38.jpg"/><Relationship Id="rId4" Type="http://schemas.openxmlformats.org/officeDocument/2006/relationships/audio" Target="../media/media4.mp3"/><Relationship Id="rId9"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audio" Target="../media/media6.mp3"/><Relationship Id="rId3" Type="http://schemas.microsoft.com/office/2007/relationships/media" Target="../media/media4.mp3"/><Relationship Id="rId7" Type="http://schemas.microsoft.com/office/2007/relationships/media" Target="../media/media6.mp3"/><Relationship Id="rId12" Type="http://schemas.openxmlformats.org/officeDocument/2006/relationships/image" Target="../media/image39.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audio" Target="../media/media5.mp3"/><Relationship Id="rId11" Type="http://schemas.openxmlformats.org/officeDocument/2006/relationships/image" Target="../media/image40.png"/><Relationship Id="rId5" Type="http://schemas.microsoft.com/office/2007/relationships/media" Target="../media/media5.mp3"/><Relationship Id="rId10" Type="http://schemas.openxmlformats.org/officeDocument/2006/relationships/image" Target="../media/image38.jpg"/><Relationship Id="rId4" Type="http://schemas.openxmlformats.org/officeDocument/2006/relationships/audio" Target="../media/media4.mp3"/><Relationship Id="rId9"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audio" Target="../media/media6.mp3"/><Relationship Id="rId3" Type="http://schemas.microsoft.com/office/2007/relationships/media" Target="../media/media4.mp3"/><Relationship Id="rId7" Type="http://schemas.microsoft.com/office/2007/relationships/media" Target="../media/media6.mp3"/><Relationship Id="rId12" Type="http://schemas.openxmlformats.org/officeDocument/2006/relationships/image" Target="../media/image39.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audio" Target="../media/media5.mp3"/><Relationship Id="rId11" Type="http://schemas.openxmlformats.org/officeDocument/2006/relationships/image" Target="../media/image40.png"/><Relationship Id="rId5" Type="http://schemas.microsoft.com/office/2007/relationships/media" Target="../media/media5.mp3"/><Relationship Id="rId10" Type="http://schemas.openxmlformats.org/officeDocument/2006/relationships/image" Target="../media/image38.jpg"/><Relationship Id="rId4" Type="http://schemas.openxmlformats.org/officeDocument/2006/relationships/audio" Target="../media/media4.mp3"/><Relationship Id="rId9"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audio" Target="../media/media6.mp3"/><Relationship Id="rId3" Type="http://schemas.microsoft.com/office/2007/relationships/media" Target="../media/media4.mp3"/><Relationship Id="rId7" Type="http://schemas.microsoft.com/office/2007/relationships/media" Target="../media/media6.mp3"/><Relationship Id="rId12" Type="http://schemas.openxmlformats.org/officeDocument/2006/relationships/image" Target="../media/image39.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audio" Target="../media/media5.mp3"/><Relationship Id="rId11" Type="http://schemas.openxmlformats.org/officeDocument/2006/relationships/image" Target="../media/image40.png"/><Relationship Id="rId5" Type="http://schemas.microsoft.com/office/2007/relationships/media" Target="../media/media5.mp3"/><Relationship Id="rId10" Type="http://schemas.openxmlformats.org/officeDocument/2006/relationships/image" Target="../media/image38.jpg"/><Relationship Id="rId4" Type="http://schemas.openxmlformats.org/officeDocument/2006/relationships/audio" Target="../media/media4.mp3"/><Relationship Id="rId9"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audio" Target="../media/media6.mp3"/><Relationship Id="rId3" Type="http://schemas.microsoft.com/office/2007/relationships/media" Target="../media/media4.mp3"/><Relationship Id="rId7" Type="http://schemas.microsoft.com/office/2007/relationships/media" Target="../media/media6.mp3"/><Relationship Id="rId12" Type="http://schemas.openxmlformats.org/officeDocument/2006/relationships/image" Target="../media/image39.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audio" Target="../media/media5.mp3"/><Relationship Id="rId11" Type="http://schemas.openxmlformats.org/officeDocument/2006/relationships/image" Target="../media/image40.png"/><Relationship Id="rId5" Type="http://schemas.microsoft.com/office/2007/relationships/media" Target="../media/media5.mp3"/><Relationship Id="rId10" Type="http://schemas.openxmlformats.org/officeDocument/2006/relationships/image" Target="../media/image38.jpg"/><Relationship Id="rId4" Type="http://schemas.openxmlformats.org/officeDocument/2006/relationships/audio" Target="../media/media4.mp3"/><Relationship Id="rId9"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slide" Target="slide1.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4.xml"/><Relationship Id="rId16" Type="http://schemas.openxmlformats.org/officeDocument/2006/relationships/diagramLayout" Target="../diagrams/layout3.xml"/><Relationship Id="rId1" Type="http://schemas.openxmlformats.org/officeDocument/2006/relationships/slideLayout" Target="../slideLayouts/slideLayout11.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slide" Target="slide8.xml"/><Relationship Id="rId9" Type="http://schemas.microsoft.com/office/2007/relationships/diagramDrawing" Target="../diagrams/drawing1.xml"/><Relationship Id="rId14"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3.jpg"/><Relationship Id="rId7" Type="http://schemas.openxmlformats.org/officeDocument/2006/relationships/diagramQuickStyle" Target="../diagrams/quickStyle4.xml"/><Relationship Id="rId2" Type="http://schemas.openxmlformats.org/officeDocument/2006/relationships/image" Target="../media/image12.jpg"/><Relationship Id="rId1" Type="http://schemas.openxmlformats.org/officeDocument/2006/relationships/slideLayout" Target="../slideLayouts/slideLayout15.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4.pn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30">
            <a:hlinkClick r:id="rId3" action="ppaction://hlinksldjump"/>
          </p:cNvPr>
          <p:cNvSpPr/>
          <p:nvPr/>
        </p:nvSpPr>
        <p:spPr>
          <a:xfrm>
            <a:off x="8543871" y="419054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30"/>
          <p:cNvSpPr txBox="1">
            <a:spLocks noGrp="1"/>
          </p:cNvSpPr>
          <p:nvPr>
            <p:ph type="ctrTitle"/>
          </p:nvPr>
        </p:nvSpPr>
        <p:spPr>
          <a:xfrm rot="-261">
            <a:off x="1551245" y="1342017"/>
            <a:ext cx="6459309" cy="1955923"/>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5400" b="1" i="1" dirty="0" smtClean="0">
                <a:solidFill>
                  <a:schemeClr val="dk2"/>
                </a:solidFill>
                <a:latin typeface="+mn-lt"/>
              </a:rPr>
              <a:t>Bài</a:t>
            </a:r>
            <a:r>
              <a:rPr lang="en-US" sz="5400" b="1" i="1" dirty="0" smtClean="0">
                <a:solidFill>
                  <a:schemeClr val="dk2"/>
                </a:solidFill>
                <a:latin typeface="+mn-lt"/>
              </a:rPr>
              <a:t> </a:t>
            </a:r>
            <a:r>
              <a:rPr lang="vi-VN" sz="5400" b="1" i="1" dirty="0" smtClean="0">
                <a:solidFill>
                  <a:schemeClr val="dk2"/>
                </a:solidFill>
                <a:latin typeface="+mn-lt"/>
              </a:rPr>
              <a:t>Thuyết</a:t>
            </a:r>
            <a:r>
              <a:rPr lang="en-US" sz="5400" b="1" i="1" dirty="0" smtClean="0">
                <a:solidFill>
                  <a:schemeClr val="dk2"/>
                </a:solidFill>
                <a:latin typeface="+mn-lt"/>
              </a:rPr>
              <a:t> </a:t>
            </a:r>
            <a:r>
              <a:rPr lang="vi-VN" sz="5400" b="1" i="1" dirty="0" smtClean="0">
                <a:solidFill>
                  <a:schemeClr val="dk2"/>
                </a:solidFill>
                <a:latin typeface="+mn-lt"/>
              </a:rPr>
              <a:t>Trình</a:t>
            </a:r>
            <a:br>
              <a:rPr lang="vi-VN" sz="5400" b="1" i="1" dirty="0" smtClean="0">
                <a:solidFill>
                  <a:schemeClr val="dk2"/>
                </a:solidFill>
                <a:latin typeface="+mn-lt"/>
              </a:rPr>
            </a:br>
            <a:r>
              <a:rPr lang="vi-VN" sz="5400" b="1" i="1" dirty="0" smtClean="0">
                <a:latin typeface="+mn-lt"/>
              </a:rPr>
              <a:t>Nhóm 7</a:t>
            </a:r>
            <a:endParaRPr sz="5400" b="1" i="1" dirty="0">
              <a:latin typeface="+mn-lt"/>
            </a:endParaRPr>
          </a:p>
        </p:txBody>
      </p:sp>
      <p:grpSp>
        <p:nvGrpSpPr>
          <p:cNvPr id="2694" name="Google Shape;2694;p30"/>
          <p:cNvGrpSpPr/>
          <p:nvPr/>
        </p:nvGrpSpPr>
        <p:grpSpPr>
          <a:xfrm>
            <a:off x="8596125" y="4296724"/>
            <a:ext cx="226285" cy="207651"/>
            <a:chOff x="8596125" y="4296724"/>
            <a:chExt cx="226285" cy="207651"/>
          </a:xfrm>
        </p:grpSpPr>
        <p:sp>
          <p:nvSpPr>
            <p:cNvPr id="2695" name="Google Shape;2695;p30"/>
            <p:cNvSpPr/>
            <p:nvPr/>
          </p:nvSpPr>
          <p:spPr>
            <a:xfrm>
              <a:off x="8631305" y="4326135"/>
              <a:ext cx="29236" cy="40052"/>
            </a:xfrm>
            <a:custGeom>
              <a:avLst/>
              <a:gdLst/>
              <a:ahLst/>
              <a:cxnLst/>
              <a:rect l="l" t="t" r="r" b="b"/>
              <a:pathLst>
                <a:path w="1839" h="2519" extrusionOk="0">
                  <a:moveTo>
                    <a:pt x="0" y="1"/>
                  </a:moveTo>
                  <a:lnTo>
                    <a:pt x="0" y="2519"/>
                  </a:lnTo>
                  <a:lnTo>
                    <a:pt x="1838" y="923"/>
                  </a:lnTo>
                  <a:lnTo>
                    <a:pt x="18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30"/>
            <p:cNvSpPr/>
            <p:nvPr/>
          </p:nvSpPr>
          <p:spPr>
            <a:xfrm>
              <a:off x="8645311" y="4326135"/>
              <a:ext cx="15230" cy="27920"/>
            </a:xfrm>
            <a:custGeom>
              <a:avLst/>
              <a:gdLst/>
              <a:ahLst/>
              <a:cxnLst/>
              <a:rect l="l" t="t" r="r" b="b"/>
              <a:pathLst>
                <a:path w="958" h="1756" extrusionOk="0">
                  <a:moveTo>
                    <a:pt x="0" y="1"/>
                  </a:moveTo>
                  <a:lnTo>
                    <a:pt x="0" y="1756"/>
                  </a:lnTo>
                  <a:lnTo>
                    <a:pt x="957" y="923"/>
                  </a:lnTo>
                  <a:lnTo>
                    <a:pt x="957"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30"/>
            <p:cNvSpPr/>
            <p:nvPr/>
          </p:nvSpPr>
          <p:spPr>
            <a:xfrm>
              <a:off x="8624024" y="4320984"/>
              <a:ext cx="170374" cy="183391"/>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30"/>
            <p:cNvSpPr/>
            <p:nvPr/>
          </p:nvSpPr>
          <p:spPr>
            <a:xfrm>
              <a:off x="8701316" y="4320984"/>
              <a:ext cx="93080" cy="183391"/>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30"/>
            <p:cNvSpPr/>
            <p:nvPr/>
          </p:nvSpPr>
          <p:spPr>
            <a:xfrm>
              <a:off x="8624136" y="4314895"/>
              <a:ext cx="42462" cy="13356"/>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30"/>
            <p:cNvSpPr/>
            <p:nvPr/>
          </p:nvSpPr>
          <p:spPr>
            <a:xfrm>
              <a:off x="8685546" y="4413256"/>
              <a:ext cx="51508" cy="91107"/>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30"/>
            <p:cNvSpPr/>
            <p:nvPr/>
          </p:nvSpPr>
          <p:spPr>
            <a:xfrm>
              <a:off x="8716975" y="4413256"/>
              <a:ext cx="20079" cy="91107"/>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30"/>
            <p:cNvSpPr/>
            <p:nvPr/>
          </p:nvSpPr>
          <p:spPr>
            <a:xfrm>
              <a:off x="8596125" y="4296724"/>
              <a:ext cx="226285" cy="9991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30"/>
            <p:cNvSpPr/>
            <p:nvPr/>
          </p:nvSpPr>
          <p:spPr>
            <a:xfrm>
              <a:off x="8651256" y="4314895"/>
              <a:ext cx="15341" cy="13467"/>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Subtitle 2"/>
          <p:cNvSpPr>
            <a:spLocks noGrp="1"/>
          </p:cNvSpPr>
          <p:nvPr>
            <p:ph type="subTitle" idx="1"/>
          </p:nvPr>
        </p:nvSpPr>
        <p:spPr>
          <a:xfrm rot="291">
            <a:off x="707442" y="3717021"/>
            <a:ext cx="3586581" cy="420900"/>
          </a:xfrm>
        </p:spPr>
        <p:txBody>
          <a:bodyPr/>
          <a:lstStyle/>
          <a:p>
            <a:r>
              <a:rPr lang="vi-VN" sz="1600" b="1" i="1" dirty="0" smtClean="0">
                <a:solidFill>
                  <a:srgbClr val="C00000"/>
                </a:solidFill>
                <a:latin typeface="+mn-lt"/>
              </a:rPr>
              <a:t>Học phần: Tư tưởng Hồ Chí Minh</a:t>
            </a:r>
            <a:endParaRPr lang="en-US" sz="1600" b="1" i="1" dirty="0">
              <a:solidFill>
                <a:srgbClr val="C00000"/>
              </a:solidFill>
              <a:latin typeface="+mn-lt"/>
            </a:endParaRPr>
          </a:p>
        </p:txBody>
      </p:sp>
      <p:sp>
        <p:nvSpPr>
          <p:cNvPr id="4" name="TextBox 3"/>
          <p:cNvSpPr txBox="1"/>
          <p:nvPr/>
        </p:nvSpPr>
        <p:spPr>
          <a:xfrm>
            <a:off x="5091380" y="3758189"/>
            <a:ext cx="3581924" cy="338554"/>
          </a:xfrm>
          <a:prstGeom prst="rect">
            <a:avLst/>
          </a:prstGeom>
          <a:noFill/>
        </p:spPr>
        <p:txBody>
          <a:bodyPr wrap="square" rtlCol="0">
            <a:spAutoFit/>
          </a:bodyPr>
          <a:lstStyle/>
          <a:p>
            <a:r>
              <a:rPr lang="vi-VN" sz="1600" b="1" i="1" dirty="0" smtClean="0">
                <a:solidFill>
                  <a:srgbClr val="C00000"/>
                </a:solidFill>
                <a:latin typeface="+mn-lt"/>
              </a:rPr>
              <a:t>Giảng viên: Hoàng Thị Hương Thu</a:t>
            </a:r>
            <a:endParaRPr lang="en-US" sz="1600" b="1" i="1" dirty="0">
              <a:solidFill>
                <a:srgbClr val="C00000"/>
              </a:solidFill>
              <a:latin typeface="+mn-lt"/>
            </a:endParaRPr>
          </a:p>
        </p:txBody>
      </p:sp>
      <p:grpSp>
        <p:nvGrpSpPr>
          <p:cNvPr id="22" name="Google Shape;4115;p46"/>
          <p:cNvGrpSpPr/>
          <p:nvPr/>
        </p:nvGrpSpPr>
        <p:grpSpPr>
          <a:xfrm rot="20005730">
            <a:off x="1502166" y="2794180"/>
            <a:ext cx="569665" cy="569665"/>
            <a:chOff x="1378081" y="938283"/>
            <a:chExt cx="569665" cy="569665"/>
          </a:xfrm>
        </p:grpSpPr>
        <p:sp>
          <p:nvSpPr>
            <p:cNvPr id="23" name="Google Shape;4116;p46"/>
            <p:cNvSpPr/>
            <p:nvPr/>
          </p:nvSpPr>
          <p:spPr>
            <a:xfrm rot="-2700000">
              <a:off x="1490805" y="992409"/>
              <a:ext cx="344216" cy="461413"/>
            </a:xfrm>
            <a:custGeom>
              <a:avLst/>
              <a:gdLst/>
              <a:ahLst/>
              <a:cxnLst/>
              <a:rect l="l" t="t" r="r" b="b"/>
              <a:pathLst>
                <a:path w="6488" h="8697" extrusionOk="0">
                  <a:moveTo>
                    <a:pt x="4070" y="0"/>
                  </a:moveTo>
                  <a:cubicBezTo>
                    <a:pt x="3987" y="0"/>
                    <a:pt x="3906" y="10"/>
                    <a:pt x="3827" y="28"/>
                  </a:cubicBezTo>
                  <a:cubicBezTo>
                    <a:pt x="3539" y="97"/>
                    <a:pt x="3278" y="262"/>
                    <a:pt x="3045" y="440"/>
                  </a:cubicBezTo>
                  <a:cubicBezTo>
                    <a:pt x="2853" y="604"/>
                    <a:pt x="2675" y="783"/>
                    <a:pt x="2537" y="1016"/>
                  </a:cubicBezTo>
                  <a:cubicBezTo>
                    <a:pt x="2332" y="1331"/>
                    <a:pt x="2263" y="1729"/>
                    <a:pt x="2222" y="2127"/>
                  </a:cubicBezTo>
                  <a:cubicBezTo>
                    <a:pt x="2181" y="2525"/>
                    <a:pt x="2167" y="2936"/>
                    <a:pt x="2195" y="3320"/>
                  </a:cubicBezTo>
                  <a:cubicBezTo>
                    <a:pt x="1989" y="3169"/>
                    <a:pt x="1783" y="3018"/>
                    <a:pt x="1536" y="2963"/>
                  </a:cubicBezTo>
                  <a:cubicBezTo>
                    <a:pt x="1483" y="2952"/>
                    <a:pt x="1428" y="2946"/>
                    <a:pt x="1374" y="2946"/>
                  </a:cubicBezTo>
                  <a:cubicBezTo>
                    <a:pt x="1173" y="2946"/>
                    <a:pt x="972" y="3027"/>
                    <a:pt x="864" y="3210"/>
                  </a:cubicBezTo>
                  <a:cubicBezTo>
                    <a:pt x="713" y="3457"/>
                    <a:pt x="823" y="3786"/>
                    <a:pt x="960" y="4047"/>
                  </a:cubicBezTo>
                  <a:cubicBezTo>
                    <a:pt x="1138" y="4349"/>
                    <a:pt x="1358" y="4651"/>
                    <a:pt x="1564" y="4939"/>
                  </a:cubicBezTo>
                  <a:cubicBezTo>
                    <a:pt x="1358" y="4829"/>
                    <a:pt x="1138" y="4719"/>
                    <a:pt x="892" y="4678"/>
                  </a:cubicBezTo>
                  <a:cubicBezTo>
                    <a:pt x="849" y="4673"/>
                    <a:pt x="805" y="4670"/>
                    <a:pt x="761" y="4670"/>
                  </a:cubicBezTo>
                  <a:cubicBezTo>
                    <a:pt x="566" y="4670"/>
                    <a:pt x="368" y="4724"/>
                    <a:pt x="233" y="4870"/>
                  </a:cubicBezTo>
                  <a:cubicBezTo>
                    <a:pt x="0" y="5103"/>
                    <a:pt x="0" y="5501"/>
                    <a:pt x="178" y="5789"/>
                  </a:cubicBezTo>
                  <a:cubicBezTo>
                    <a:pt x="343" y="6091"/>
                    <a:pt x="617" y="6296"/>
                    <a:pt x="878" y="6502"/>
                  </a:cubicBezTo>
                  <a:cubicBezTo>
                    <a:pt x="1303" y="6845"/>
                    <a:pt x="1769" y="7133"/>
                    <a:pt x="2208" y="7462"/>
                  </a:cubicBezTo>
                  <a:cubicBezTo>
                    <a:pt x="2615" y="7747"/>
                    <a:pt x="2955" y="8206"/>
                    <a:pt x="3095" y="8680"/>
                  </a:cubicBezTo>
                  <a:lnTo>
                    <a:pt x="3095" y="8680"/>
                  </a:lnTo>
                  <a:cubicBezTo>
                    <a:pt x="3014" y="8355"/>
                    <a:pt x="3734" y="7982"/>
                    <a:pt x="3923" y="7874"/>
                  </a:cubicBezTo>
                  <a:cubicBezTo>
                    <a:pt x="4403" y="7599"/>
                    <a:pt x="4897" y="7462"/>
                    <a:pt x="5322" y="7092"/>
                  </a:cubicBezTo>
                  <a:cubicBezTo>
                    <a:pt x="5390" y="7023"/>
                    <a:pt x="5473" y="6982"/>
                    <a:pt x="5569" y="6914"/>
                  </a:cubicBezTo>
                  <a:cubicBezTo>
                    <a:pt x="5925" y="6612"/>
                    <a:pt x="6282" y="6338"/>
                    <a:pt x="6405" y="5912"/>
                  </a:cubicBezTo>
                  <a:cubicBezTo>
                    <a:pt x="6474" y="5748"/>
                    <a:pt x="6488" y="5542"/>
                    <a:pt x="6405" y="5377"/>
                  </a:cubicBezTo>
                  <a:cubicBezTo>
                    <a:pt x="6309" y="5199"/>
                    <a:pt x="6104" y="5103"/>
                    <a:pt x="5898" y="5089"/>
                  </a:cubicBezTo>
                  <a:cubicBezTo>
                    <a:pt x="5880" y="5088"/>
                    <a:pt x="5862" y="5088"/>
                    <a:pt x="5845" y="5088"/>
                  </a:cubicBezTo>
                  <a:cubicBezTo>
                    <a:pt x="5661" y="5088"/>
                    <a:pt x="5497" y="5151"/>
                    <a:pt x="5322" y="5227"/>
                  </a:cubicBezTo>
                  <a:cubicBezTo>
                    <a:pt x="5651" y="4925"/>
                    <a:pt x="5953" y="4582"/>
                    <a:pt x="6090" y="4143"/>
                  </a:cubicBezTo>
                  <a:cubicBezTo>
                    <a:pt x="6172" y="3869"/>
                    <a:pt x="6158" y="3498"/>
                    <a:pt x="5884" y="3375"/>
                  </a:cubicBezTo>
                  <a:cubicBezTo>
                    <a:pt x="5836" y="3359"/>
                    <a:pt x="5774" y="3352"/>
                    <a:pt x="5711" y="3352"/>
                  </a:cubicBezTo>
                  <a:cubicBezTo>
                    <a:pt x="5667" y="3352"/>
                    <a:pt x="5622" y="3356"/>
                    <a:pt x="5582" y="3361"/>
                  </a:cubicBezTo>
                  <a:cubicBezTo>
                    <a:pt x="5253" y="3389"/>
                    <a:pt x="4938" y="3553"/>
                    <a:pt x="4718" y="3786"/>
                  </a:cubicBezTo>
                  <a:cubicBezTo>
                    <a:pt x="5171" y="2963"/>
                    <a:pt x="5322" y="1990"/>
                    <a:pt x="5143" y="1084"/>
                  </a:cubicBezTo>
                  <a:cubicBezTo>
                    <a:pt x="5075" y="755"/>
                    <a:pt x="4965" y="412"/>
                    <a:pt x="4691" y="207"/>
                  </a:cubicBezTo>
                  <a:cubicBezTo>
                    <a:pt x="4511" y="67"/>
                    <a:pt x="4289" y="0"/>
                    <a:pt x="4070" y="0"/>
                  </a:cubicBezTo>
                  <a:close/>
                  <a:moveTo>
                    <a:pt x="3095" y="8680"/>
                  </a:moveTo>
                  <a:cubicBezTo>
                    <a:pt x="3096" y="8686"/>
                    <a:pt x="3098" y="8691"/>
                    <a:pt x="3100" y="8697"/>
                  </a:cubicBezTo>
                  <a:cubicBezTo>
                    <a:pt x="3098" y="8691"/>
                    <a:pt x="3097" y="8686"/>
                    <a:pt x="3095" y="86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117;p46"/>
            <p:cNvSpPr/>
            <p:nvPr/>
          </p:nvSpPr>
          <p:spPr>
            <a:xfrm rot="-2700000">
              <a:off x="1693337" y="1051978"/>
              <a:ext cx="73268" cy="443905"/>
            </a:xfrm>
            <a:custGeom>
              <a:avLst/>
              <a:gdLst/>
              <a:ahLst/>
              <a:cxnLst/>
              <a:rect l="l" t="t" r="r" b="b"/>
              <a:pathLst>
                <a:path w="1381" h="8367" extrusionOk="0">
                  <a:moveTo>
                    <a:pt x="1289" y="0"/>
                  </a:moveTo>
                  <a:cubicBezTo>
                    <a:pt x="1260" y="0"/>
                    <a:pt x="1232" y="15"/>
                    <a:pt x="1221" y="48"/>
                  </a:cubicBezTo>
                  <a:cubicBezTo>
                    <a:pt x="289" y="2709"/>
                    <a:pt x="1" y="5534"/>
                    <a:pt x="371" y="8305"/>
                  </a:cubicBezTo>
                  <a:cubicBezTo>
                    <a:pt x="382" y="8349"/>
                    <a:pt x="410" y="8366"/>
                    <a:pt x="441" y="8366"/>
                  </a:cubicBezTo>
                  <a:cubicBezTo>
                    <a:pt x="486" y="8366"/>
                    <a:pt x="536" y="8327"/>
                    <a:pt x="536" y="8277"/>
                  </a:cubicBezTo>
                  <a:cubicBezTo>
                    <a:pt x="152" y="5520"/>
                    <a:pt x="440" y="2722"/>
                    <a:pt x="1372" y="103"/>
                  </a:cubicBezTo>
                  <a:cubicBezTo>
                    <a:pt x="1380" y="36"/>
                    <a:pt x="1333" y="0"/>
                    <a:pt x="12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118;p46"/>
            <p:cNvSpPr/>
            <p:nvPr/>
          </p:nvSpPr>
          <p:spPr>
            <a:xfrm rot="-2700000">
              <a:off x="1649845" y="1293845"/>
              <a:ext cx="104994" cy="104941"/>
            </a:xfrm>
            <a:custGeom>
              <a:avLst/>
              <a:gdLst/>
              <a:ahLst/>
              <a:cxnLst/>
              <a:rect l="l" t="t" r="r" b="b"/>
              <a:pathLst>
                <a:path w="1979" h="1978" extrusionOk="0">
                  <a:moveTo>
                    <a:pt x="56" y="0"/>
                  </a:moveTo>
                  <a:cubicBezTo>
                    <a:pt x="28" y="0"/>
                    <a:pt x="1" y="36"/>
                    <a:pt x="42" y="56"/>
                  </a:cubicBezTo>
                  <a:cubicBezTo>
                    <a:pt x="686" y="673"/>
                    <a:pt x="1303" y="1318"/>
                    <a:pt x="1907" y="1963"/>
                  </a:cubicBezTo>
                  <a:cubicBezTo>
                    <a:pt x="1914" y="1973"/>
                    <a:pt x="1922" y="1977"/>
                    <a:pt x="1931" y="1977"/>
                  </a:cubicBezTo>
                  <a:cubicBezTo>
                    <a:pt x="1956" y="1977"/>
                    <a:pt x="1979" y="1939"/>
                    <a:pt x="1948" y="1908"/>
                  </a:cubicBezTo>
                  <a:cubicBezTo>
                    <a:pt x="1358" y="1249"/>
                    <a:pt x="741" y="605"/>
                    <a:pt x="83" y="15"/>
                  </a:cubicBezTo>
                  <a:cubicBezTo>
                    <a:pt x="76" y="4"/>
                    <a:pt x="66" y="0"/>
                    <a:pt x="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4119;p46"/>
            <p:cNvSpPr/>
            <p:nvPr/>
          </p:nvSpPr>
          <p:spPr>
            <a:xfrm rot="-2700000">
              <a:off x="1717873" y="1221162"/>
              <a:ext cx="149984" cy="88919"/>
            </a:xfrm>
            <a:custGeom>
              <a:avLst/>
              <a:gdLst/>
              <a:ahLst/>
              <a:cxnLst/>
              <a:rect l="l" t="t" r="r" b="b"/>
              <a:pathLst>
                <a:path w="2827" h="1676" extrusionOk="0">
                  <a:moveTo>
                    <a:pt x="2770" y="1"/>
                  </a:moveTo>
                  <a:cubicBezTo>
                    <a:pt x="2764" y="1"/>
                    <a:pt x="2758" y="3"/>
                    <a:pt x="2751" y="7"/>
                  </a:cubicBezTo>
                  <a:cubicBezTo>
                    <a:pt x="1805" y="460"/>
                    <a:pt x="844" y="940"/>
                    <a:pt x="22" y="1612"/>
                  </a:cubicBezTo>
                  <a:cubicBezTo>
                    <a:pt x="0" y="1644"/>
                    <a:pt x="28" y="1676"/>
                    <a:pt x="55" y="1676"/>
                  </a:cubicBezTo>
                  <a:cubicBezTo>
                    <a:pt x="63" y="1676"/>
                    <a:pt x="70" y="1673"/>
                    <a:pt x="76" y="1667"/>
                  </a:cubicBezTo>
                  <a:cubicBezTo>
                    <a:pt x="899" y="995"/>
                    <a:pt x="1846" y="529"/>
                    <a:pt x="2792" y="76"/>
                  </a:cubicBezTo>
                  <a:cubicBezTo>
                    <a:pt x="2827" y="53"/>
                    <a:pt x="2803" y="1"/>
                    <a:pt x="2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4120;p46"/>
            <p:cNvSpPr/>
            <p:nvPr/>
          </p:nvSpPr>
          <p:spPr>
            <a:xfrm rot="-2700000">
              <a:off x="1598197" y="1212576"/>
              <a:ext cx="86478" cy="106427"/>
            </a:xfrm>
            <a:custGeom>
              <a:avLst/>
              <a:gdLst/>
              <a:ahLst/>
              <a:cxnLst/>
              <a:rect l="l" t="t" r="r" b="b"/>
              <a:pathLst>
                <a:path w="1630" h="2006" extrusionOk="0">
                  <a:moveTo>
                    <a:pt x="47" y="1"/>
                  </a:moveTo>
                  <a:cubicBezTo>
                    <a:pt x="22" y="1"/>
                    <a:pt x="1" y="46"/>
                    <a:pt x="31" y="76"/>
                  </a:cubicBezTo>
                  <a:cubicBezTo>
                    <a:pt x="538" y="707"/>
                    <a:pt x="1059" y="1365"/>
                    <a:pt x="1553" y="1996"/>
                  </a:cubicBezTo>
                  <a:cubicBezTo>
                    <a:pt x="1563" y="2002"/>
                    <a:pt x="1572" y="2005"/>
                    <a:pt x="1580" y="2005"/>
                  </a:cubicBezTo>
                  <a:cubicBezTo>
                    <a:pt x="1609" y="2005"/>
                    <a:pt x="1629" y="1973"/>
                    <a:pt x="1608" y="1941"/>
                  </a:cubicBezTo>
                  <a:cubicBezTo>
                    <a:pt x="1101" y="1283"/>
                    <a:pt x="593" y="652"/>
                    <a:pt x="72" y="21"/>
                  </a:cubicBezTo>
                  <a:cubicBezTo>
                    <a:pt x="65" y="7"/>
                    <a:pt x="55"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121;p46"/>
            <p:cNvSpPr/>
            <p:nvPr/>
          </p:nvSpPr>
          <p:spPr>
            <a:xfrm rot="-2700000">
              <a:off x="1654299" y="1151412"/>
              <a:ext cx="141177" cy="87964"/>
            </a:xfrm>
            <a:custGeom>
              <a:avLst/>
              <a:gdLst/>
              <a:ahLst/>
              <a:cxnLst/>
              <a:rect l="l" t="t" r="r" b="b"/>
              <a:pathLst>
                <a:path w="2661" h="1658" extrusionOk="0">
                  <a:moveTo>
                    <a:pt x="2581" y="1"/>
                  </a:moveTo>
                  <a:cubicBezTo>
                    <a:pt x="2577" y="1"/>
                    <a:pt x="2573" y="1"/>
                    <a:pt x="2569" y="2"/>
                  </a:cubicBezTo>
                  <a:cubicBezTo>
                    <a:pt x="1664" y="428"/>
                    <a:pt x="814" y="963"/>
                    <a:pt x="32" y="1593"/>
                  </a:cubicBezTo>
                  <a:cubicBezTo>
                    <a:pt x="0" y="1625"/>
                    <a:pt x="18" y="1657"/>
                    <a:pt x="53" y="1657"/>
                  </a:cubicBezTo>
                  <a:cubicBezTo>
                    <a:pt x="63" y="1657"/>
                    <a:pt x="74" y="1654"/>
                    <a:pt x="87" y="1648"/>
                  </a:cubicBezTo>
                  <a:cubicBezTo>
                    <a:pt x="855" y="1017"/>
                    <a:pt x="1719" y="482"/>
                    <a:pt x="2610" y="71"/>
                  </a:cubicBezTo>
                  <a:cubicBezTo>
                    <a:pt x="2660" y="59"/>
                    <a:pt x="2619" y="1"/>
                    <a:pt x="2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4122;p46"/>
            <p:cNvSpPr/>
            <p:nvPr/>
          </p:nvSpPr>
          <p:spPr>
            <a:xfrm rot="-2700000">
              <a:off x="1571067" y="1128952"/>
              <a:ext cx="53213" cy="84038"/>
            </a:xfrm>
            <a:custGeom>
              <a:avLst/>
              <a:gdLst/>
              <a:ahLst/>
              <a:cxnLst/>
              <a:rect l="l" t="t" r="r" b="b"/>
              <a:pathLst>
                <a:path w="1003" h="1584" extrusionOk="0">
                  <a:moveTo>
                    <a:pt x="58" y="0"/>
                  </a:moveTo>
                  <a:cubicBezTo>
                    <a:pt x="34" y="0"/>
                    <a:pt x="1" y="23"/>
                    <a:pt x="11" y="53"/>
                  </a:cubicBezTo>
                  <a:cubicBezTo>
                    <a:pt x="257" y="587"/>
                    <a:pt x="559" y="1095"/>
                    <a:pt x="916" y="1575"/>
                  </a:cubicBezTo>
                  <a:cubicBezTo>
                    <a:pt x="925" y="1581"/>
                    <a:pt x="935" y="1584"/>
                    <a:pt x="945" y="1584"/>
                  </a:cubicBezTo>
                  <a:cubicBezTo>
                    <a:pt x="977" y="1584"/>
                    <a:pt x="1003" y="1552"/>
                    <a:pt x="971" y="1520"/>
                  </a:cubicBezTo>
                  <a:cubicBezTo>
                    <a:pt x="614" y="1054"/>
                    <a:pt x="326" y="560"/>
                    <a:pt x="79" y="11"/>
                  </a:cubicBezTo>
                  <a:cubicBezTo>
                    <a:pt x="75" y="4"/>
                    <a:pt x="67"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123;p46"/>
            <p:cNvSpPr/>
            <p:nvPr/>
          </p:nvSpPr>
          <p:spPr>
            <a:xfrm rot="-2700000">
              <a:off x="1609729" y="1106714"/>
              <a:ext cx="80218" cy="60800"/>
            </a:xfrm>
            <a:custGeom>
              <a:avLst/>
              <a:gdLst/>
              <a:ahLst/>
              <a:cxnLst/>
              <a:rect l="l" t="t" r="r" b="b"/>
              <a:pathLst>
                <a:path w="1512" h="1146" extrusionOk="0">
                  <a:moveTo>
                    <a:pt x="1461" y="0"/>
                  </a:moveTo>
                  <a:cubicBezTo>
                    <a:pt x="1452" y="0"/>
                    <a:pt x="1443" y="4"/>
                    <a:pt x="1437" y="15"/>
                  </a:cubicBezTo>
                  <a:cubicBezTo>
                    <a:pt x="1039" y="454"/>
                    <a:pt x="559" y="810"/>
                    <a:pt x="24" y="1098"/>
                  </a:cubicBezTo>
                  <a:cubicBezTo>
                    <a:pt x="1" y="1098"/>
                    <a:pt x="16" y="1146"/>
                    <a:pt x="54" y="1146"/>
                  </a:cubicBezTo>
                  <a:cubicBezTo>
                    <a:pt x="61" y="1146"/>
                    <a:pt x="70" y="1144"/>
                    <a:pt x="79" y="1139"/>
                  </a:cubicBezTo>
                  <a:cubicBezTo>
                    <a:pt x="614" y="865"/>
                    <a:pt x="1094" y="508"/>
                    <a:pt x="1491" y="70"/>
                  </a:cubicBezTo>
                  <a:cubicBezTo>
                    <a:pt x="1512" y="39"/>
                    <a:pt x="1486" y="0"/>
                    <a:pt x="1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oogle Shape;4115;p46"/>
          <p:cNvGrpSpPr/>
          <p:nvPr/>
        </p:nvGrpSpPr>
        <p:grpSpPr>
          <a:xfrm rot="7055521">
            <a:off x="7130286" y="2501473"/>
            <a:ext cx="569665" cy="569665"/>
            <a:chOff x="1378081" y="938283"/>
            <a:chExt cx="569665" cy="569665"/>
          </a:xfrm>
        </p:grpSpPr>
        <p:sp>
          <p:nvSpPr>
            <p:cNvPr id="32" name="Google Shape;4116;p46"/>
            <p:cNvSpPr/>
            <p:nvPr/>
          </p:nvSpPr>
          <p:spPr>
            <a:xfrm rot="-2700000">
              <a:off x="1490805" y="992409"/>
              <a:ext cx="344216" cy="461413"/>
            </a:xfrm>
            <a:custGeom>
              <a:avLst/>
              <a:gdLst/>
              <a:ahLst/>
              <a:cxnLst/>
              <a:rect l="l" t="t" r="r" b="b"/>
              <a:pathLst>
                <a:path w="6488" h="8697" extrusionOk="0">
                  <a:moveTo>
                    <a:pt x="4070" y="0"/>
                  </a:moveTo>
                  <a:cubicBezTo>
                    <a:pt x="3987" y="0"/>
                    <a:pt x="3906" y="10"/>
                    <a:pt x="3827" y="28"/>
                  </a:cubicBezTo>
                  <a:cubicBezTo>
                    <a:pt x="3539" y="97"/>
                    <a:pt x="3278" y="262"/>
                    <a:pt x="3045" y="440"/>
                  </a:cubicBezTo>
                  <a:cubicBezTo>
                    <a:pt x="2853" y="604"/>
                    <a:pt x="2675" y="783"/>
                    <a:pt x="2537" y="1016"/>
                  </a:cubicBezTo>
                  <a:cubicBezTo>
                    <a:pt x="2332" y="1331"/>
                    <a:pt x="2263" y="1729"/>
                    <a:pt x="2222" y="2127"/>
                  </a:cubicBezTo>
                  <a:cubicBezTo>
                    <a:pt x="2181" y="2525"/>
                    <a:pt x="2167" y="2936"/>
                    <a:pt x="2195" y="3320"/>
                  </a:cubicBezTo>
                  <a:cubicBezTo>
                    <a:pt x="1989" y="3169"/>
                    <a:pt x="1783" y="3018"/>
                    <a:pt x="1536" y="2963"/>
                  </a:cubicBezTo>
                  <a:cubicBezTo>
                    <a:pt x="1483" y="2952"/>
                    <a:pt x="1428" y="2946"/>
                    <a:pt x="1374" y="2946"/>
                  </a:cubicBezTo>
                  <a:cubicBezTo>
                    <a:pt x="1173" y="2946"/>
                    <a:pt x="972" y="3027"/>
                    <a:pt x="864" y="3210"/>
                  </a:cubicBezTo>
                  <a:cubicBezTo>
                    <a:pt x="713" y="3457"/>
                    <a:pt x="823" y="3786"/>
                    <a:pt x="960" y="4047"/>
                  </a:cubicBezTo>
                  <a:cubicBezTo>
                    <a:pt x="1138" y="4349"/>
                    <a:pt x="1358" y="4651"/>
                    <a:pt x="1564" y="4939"/>
                  </a:cubicBezTo>
                  <a:cubicBezTo>
                    <a:pt x="1358" y="4829"/>
                    <a:pt x="1138" y="4719"/>
                    <a:pt x="892" y="4678"/>
                  </a:cubicBezTo>
                  <a:cubicBezTo>
                    <a:pt x="849" y="4673"/>
                    <a:pt x="805" y="4670"/>
                    <a:pt x="761" y="4670"/>
                  </a:cubicBezTo>
                  <a:cubicBezTo>
                    <a:pt x="566" y="4670"/>
                    <a:pt x="368" y="4724"/>
                    <a:pt x="233" y="4870"/>
                  </a:cubicBezTo>
                  <a:cubicBezTo>
                    <a:pt x="0" y="5103"/>
                    <a:pt x="0" y="5501"/>
                    <a:pt x="178" y="5789"/>
                  </a:cubicBezTo>
                  <a:cubicBezTo>
                    <a:pt x="343" y="6091"/>
                    <a:pt x="617" y="6296"/>
                    <a:pt x="878" y="6502"/>
                  </a:cubicBezTo>
                  <a:cubicBezTo>
                    <a:pt x="1303" y="6845"/>
                    <a:pt x="1769" y="7133"/>
                    <a:pt x="2208" y="7462"/>
                  </a:cubicBezTo>
                  <a:cubicBezTo>
                    <a:pt x="2615" y="7747"/>
                    <a:pt x="2955" y="8206"/>
                    <a:pt x="3095" y="8680"/>
                  </a:cubicBezTo>
                  <a:lnTo>
                    <a:pt x="3095" y="8680"/>
                  </a:lnTo>
                  <a:cubicBezTo>
                    <a:pt x="3014" y="8355"/>
                    <a:pt x="3734" y="7982"/>
                    <a:pt x="3923" y="7874"/>
                  </a:cubicBezTo>
                  <a:cubicBezTo>
                    <a:pt x="4403" y="7599"/>
                    <a:pt x="4897" y="7462"/>
                    <a:pt x="5322" y="7092"/>
                  </a:cubicBezTo>
                  <a:cubicBezTo>
                    <a:pt x="5390" y="7023"/>
                    <a:pt x="5473" y="6982"/>
                    <a:pt x="5569" y="6914"/>
                  </a:cubicBezTo>
                  <a:cubicBezTo>
                    <a:pt x="5925" y="6612"/>
                    <a:pt x="6282" y="6338"/>
                    <a:pt x="6405" y="5912"/>
                  </a:cubicBezTo>
                  <a:cubicBezTo>
                    <a:pt x="6474" y="5748"/>
                    <a:pt x="6488" y="5542"/>
                    <a:pt x="6405" y="5377"/>
                  </a:cubicBezTo>
                  <a:cubicBezTo>
                    <a:pt x="6309" y="5199"/>
                    <a:pt x="6104" y="5103"/>
                    <a:pt x="5898" y="5089"/>
                  </a:cubicBezTo>
                  <a:cubicBezTo>
                    <a:pt x="5880" y="5088"/>
                    <a:pt x="5862" y="5088"/>
                    <a:pt x="5845" y="5088"/>
                  </a:cubicBezTo>
                  <a:cubicBezTo>
                    <a:pt x="5661" y="5088"/>
                    <a:pt x="5497" y="5151"/>
                    <a:pt x="5322" y="5227"/>
                  </a:cubicBezTo>
                  <a:cubicBezTo>
                    <a:pt x="5651" y="4925"/>
                    <a:pt x="5953" y="4582"/>
                    <a:pt x="6090" y="4143"/>
                  </a:cubicBezTo>
                  <a:cubicBezTo>
                    <a:pt x="6172" y="3869"/>
                    <a:pt x="6158" y="3498"/>
                    <a:pt x="5884" y="3375"/>
                  </a:cubicBezTo>
                  <a:cubicBezTo>
                    <a:pt x="5836" y="3359"/>
                    <a:pt x="5774" y="3352"/>
                    <a:pt x="5711" y="3352"/>
                  </a:cubicBezTo>
                  <a:cubicBezTo>
                    <a:pt x="5667" y="3352"/>
                    <a:pt x="5622" y="3356"/>
                    <a:pt x="5582" y="3361"/>
                  </a:cubicBezTo>
                  <a:cubicBezTo>
                    <a:pt x="5253" y="3389"/>
                    <a:pt x="4938" y="3553"/>
                    <a:pt x="4718" y="3786"/>
                  </a:cubicBezTo>
                  <a:cubicBezTo>
                    <a:pt x="5171" y="2963"/>
                    <a:pt x="5322" y="1990"/>
                    <a:pt x="5143" y="1084"/>
                  </a:cubicBezTo>
                  <a:cubicBezTo>
                    <a:pt x="5075" y="755"/>
                    <a:pt x="4965" y="412"/>
                    <a:pt x="4691" y="207"/>
                  </a:cubicBezTo>
                  <a:cubicBezTo>
                    <a:pt x="4511" y="67"/>
                    <a:pt x="4289" y="0"/>
                    <a:pt x="4070" y="0"/>
                  </a:cubicBezTo>
                  <a:close/>
                  <a:moveTo>
                    <a:pt x="3095" y="8680"/>
                  </a:moveTo>
                  <a:cubicBezTo>
                    <a:pt x="3096" y="8686"/>
                    <a:pt x="3098" y="8691"/>
                    <a:pt x="3100" y="8697"/>
                  </a:cubicBezTo>
                  <a:cubicBezTo>
                    <a:pt x="3098" y="8691"/>
                    <a:pt x="3097" y="8686"/>
                    <a:pt x="3095" y="86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117;p46"/>
            <p:cNvSpPr/>
            <p:nvPr/>
          </p:nvSpPr>
          <p:spPr>
            <a:xfrm rot="-2700000">
              <a:off x="1693337" y="1051978"/>
              <a:ext cx="73268" cy="443905"/>
            </a:xfrm>
            <a:custGeom>
              <a:avLst/>
              <a:gdLst/>
              <a:ahLst/>
              <a:cxnLst/>
              <a:rect l="l" t="t" r="r" b="b"/>
              <a:pathLst>
                <a:path w="1381" h="8367" extrusionOk="0">
                  <a:moveTo>
                    <a:pt x="1289" y="0"/>
                  </a:moveTo>
                  <a:cubicBezTo>
                    <a:pt x="1260" y="0"/>
                    <a:pt x="1232" y="15"/>
                    <a:pt x="1221" y="48"/>
                  </a:cubicBezTo>
                  <a:cubicBezTo>
                    <a:pt x="289" y="2709"/>
                    <a:pt x="1" y="5534"/>
                    <a:pt x="371" y="8305"/>
                  </a:cubicBezTo>
                  <a:cubicBezTo>
                    <a:pt x="382" y="8349"/>
                    <a:pt x="410" y="8366"/>
                    <a:pt x="441" y="8366"/>
                  </a:cubicBezTo>
                  <a:cubicBezTo>
                    <a:pt x="486" y="8366"/>
                    <a:pt x="536" y="8327"/>
                    <a:pt x="536" y="8277"/>
                  </a:cubicBezTo>
                  <a:cubicBezTo>
                    <a:pt x="152" y="5520"/>
                    <a:pt x="440" y="2722"/>
                    <a:pt x="1372" y="103"/>
                  </a:cubicBezTo>
                  <a:cubicBezTo>
                    <a:pt x="1380" y="36"/>
                    <a:pt x="1333" y="0"/>
                    <a:pt x="12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4118;p46"/>
            <p:cNvSpPr/>
            <p:nvPr/>
          </p:nvSpPr>
          <p:spPr>
            <a:xfrm rot="-2700000">
              <a:off x="1649845" y="1293845"/>
              <a:ext cx="104994" cy="104941"/>
            </a:xfrm>
            <a:custGeom>
              <a:avLst/>
              <a:gdLst/>
              <a:ahLst/>
              <a:cxnLst/>
              <a:rect l="l" t="t" r="r" b="b"/>
              <a:pathLst>
                <a:path w="1979" h="1978" extrusionOk="0">
                  <a:moveTo>
                    <a:pt x="56" y="0"/>
                  </a:moveTo>
                  <a:cubicBezTo>
                    <a:pt x="28" y="0"/>
                    <a:pt x="1" y="36"/>
                    <a:pt x="42" y="56"/>
                  </a:cubicBezTo>
                  <a:cubicBezTo>
                    <a:pt x="686" y="673"/>
                    <a:pt x="1303" y="1318"/>
                    <a:pt x="1907" y="1963"/>
                  </a:cubicBezTo>
                  <a:cubicBezTo>
                    <a:pt x="1914" y="1973"/>
                    <a:pt x="1922" y="1977"/>
                    <a:pt x="1931" y="1977"/>
                  </a:cubicBezTo>
                  <a:cubicBezTo>
                    <a:pt x="1956" y="1977"/>
                    <a:pt x="1979" y="1939"/>
                    <a:pt x="1948" y="1908"/>
                  </a:cubicBezTo>
                  <a:cubicBezTo>
                    <a:pt x="1358" y="1249"/>
                    <a:pt x="741" y="605"/>
                    <a:pt x="83" y="15"/>
                  </a:cubicBezTo>
                  <a:cubicBezTo>
                    <a:pt x="76" y="4"/>
                    <a:pt x="66" y="0"/>
                    <a:pt x="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4119;p46"/>
            <p:cNvSpPr/>
            <p:nvPr/>
          </p:nvSpPr>
          <p:spPr>
            <a:xfrm rot="-2700000">
              <a:off x="1717873" y="1221162"/>
              <a:ext cx="149984" cy="88919"/>
            </a:xfrm>
            <a:custGeom>
              <a:avLst/>
              <a:gdLst/>
              <a:ahLst/>
              <a:cxnLst/>
              <a:rect l="l" t="t" r="r" b="b"/>
              <a:pathLst>
                <a:path w="2827" h="1676" extrusionOk="0">
                  <a:moveTo>
                    <a:pt x="2770" y="1"/>
                  </a:moveTo>
                  <a:cubicBezTo>
                    <a:pt x="2764" y="1"/>
                    <a:pt x="2758" y="3"/>
                    <a:pt x="2751" y="7"/>
                  </a:cubicBezTo>
                  <a:cubicBezTo>
                    <a:pt x="1805" y="460"/>
                    <a:pt x="844" y="940"/>
                    <a:pt x="22" y="1612"/>
                  </a:cubicBezTo>
                  <a:cubicBezTo>
                    <a:pt x="0" y="1644"/>
                    <a:pt x="28" y="1676"/>
                    <a:pt x="55" y="1676"/>
                  </a:cubicBezTo>
                  <a:cubicBezTo>
                    <a:pt x="63" y="1676"/>
                    <a:pt x="70" y="1673"/>
                    <a:pt x="76" y="1667"/>
                  </a:cubicBezTo>
                  <a:cubicBezTo>
                    <a:pt x="899" y="995"/>
                    <a:pt x="1846" y="529"/>
                    <a:pt x="2792" y="76"/>
                  </a:cubicBezTo>
                  <a:cubicBezTo>
                    <a:pt x="2827" y="53"/>
                    <a:pt x="2803" y="1"/>
                    <a:pt x="2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4120;p46"/>
            <p:cNvSpPr/>
            <p:nvPr/>
          </p:nvSpPr>
          <p:spPr>
            <a:xfrm rot="-2700000">
              <a:off x="1598197" y="1212576"/>
              <a:ext cx="86478" cy="106427"/>
            </a:xfrm>
            <a:custGeom>
              <a:avLst/>
              <a:gdLst/>
              <a:ahLst/>
              <a:cxnLst/>
              <a:rect l="l" t="t" r="r" b="b"/>
              <a:pathLst>
                <a:path w="1630" h="2006" extrusionOk="0">
                  <a:moveTo>
                    <a:pt x="47" y="1"/>
                  </a:moveTo>
                  <a:cubicBezTo>
                    <a:pt x="22" y="1"/>
                    <a:pt x="1" y="46"/>
                    <a:pt x="31" y="76"/>
                  </a:cubicBezTo>
                  <a:cubicBezTo>
                    <a:pt x="538" y="707"/>
                    <a:pt x="1059" y="1365"/>
                    <a:pt x="1553" y="1996"/>
                  </a:cubicBezTo>
                  <a:cubicBezTo>
                    <a:pt x="1563" y="2002"/>
                    <a:pt x="1572" y="2005"/>
                    <a:pt x="1580" y="2005"/>
                  </a:cubicBezTo>
                  <a:cubicBezTo>
                    <a:pt x="1609" y="2005"/>
                    <a:pt x="1629" y="1973"/>
                    <a:pt x="1608" y="1941"/>
                  </a:cubicBezTo>
                  <a:cubicBezTo>
                    <a:pt x="1101" y="1283"/>
                    <a:pt x="593" y="652"/>
                    <a:pt x="72" y="21"/>
                  </a:cubicBezTo>
                  <a:cubicBezTo>
                    <a:pt x="65" y="7"/>
                    <a:pt x="55"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4121;p46"/>
            <p:cNvSpPr/>
            <p:nvPr/>
          </p:nvSpPr>
          <p:spPr>
            <a:xfrm rot="-2700000">
              <a:off x="1654299" y="1151412"/>
              <a:ext cx="141177" cy="87964"/>
            </a:xfrm>
            <a:custGeom>
              <a:avLst/>
              <a:gdLst/>
              <a:ahLst/>
              <a:cxnLst/>
              <a:rect l="l" t="t" r="r" b="b"/>
              <a:pathLst>
                <a:path w="2661" h="1658" extrusionOk="0">
                  <a:moveTo>
                    <a:pt x="2581" y="1"/>
                  </a:moveTo>
                  <a:cubicBezTo>
                    <a:pt x="2577" y="1"/>
                    <a:pt x="2573" y="1"/>
                    <a:pt x="2569" y="2"/>
                  </a:cubicBezTo>
                  <a:cubicBezTo>
                    <a:pt x="1664" y="428"/>
                    <a:pt x="814" y="963"/>
                    <a:pt x="32" y="1593"/>
                  </a:cubicBezTo>
                  <a:cubicBezTo>
                    <a:pt x="0" y="1625"/>
                    <a:pt x="18" y="1657"/>
                    <a:pt x="53" y="1657"/>
                  </a:cubicBezTo>
                  <a:cubicBezTo>
                    <a:pt x="63" y="1657"/>
                    <a:pt x="74" y="1654"/>
                    <a:pt x="87" y="1648"/>
                  </a:cubicBezTo>
                  <a:cubicBezTo>
                    <a:pt x="855" y="1017"/>
                    <a:pt x="1719" y="482"/>
                    <a:pt x="2610" y="71"/>
                  </a:cubicBezTo>
                  <a:cubicBezTo>
                    <a:pt x="2660" y="59"/>
                    <a:pt x="2619" y="1"/>
                    <a:pt x="25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4122;p46"/>
            <p:cNvSpPr/>
            <p:nvPr/>
          </p:nvSpPr>
          <p:spPr>
            <a:xfrm rot="-2700000">
              <a:off x="1571067" y="1128952"/>
              <a:ext cx="53213" cy="84038"/>
            </a:xfrm>
            <a:custGeom>
              <a:avLst/>
              <a:gdLst/>
              <a:ahLst/>
              <a:cxnLst/>
              <a:rect l="l" t="t" r="r" b="b"/>
              <a:pathLst>
                <a:path w="1003" h="1584" extrusionOk="0">
                  <a:moveTo>
                    <a:pt x="58" y="0"/>
                  </a:moveTo>
                  <a:cubicBezTo>
                    <a:pt x="34" y="0"/>
                    <a:pt x="1" y="23"/>
                    <a:pt x="11" y="53"/>
                  </a:cubicBezTo>
                  <a:cubicBezTo>
                    <a:pt x="257" y="587"/>
                    <a:pt x="559" y="1095"/>
                    <a:pt x="916" y="1575"/>
                  </a:cubicBezTo>
                  <a:cubicBezTo>
                    <a:pt x="925" y="1581"/>
                    <a:pt x="935" y="1584"/>
                    <a:pt x="945" y="1584"/>
                  </a:cubicBezTo>
                  <a:cubicBezTo>
                    <a:pt x="977" y="1584"/>
                    <a:pt x="1003" y="1552"/>
                    <a:pt x="971" y="1520"/>
                  </a:cubicBezTo>
                  <a:cubicBezTo>
                    <a:pt x="614" y="1054"/>
                    <a:pt x="326" y="560"/>
                    <a:pt x="79" y="11"/>
                  </a:cubicBezTo>
                  <a:cubicBezTo>
                    <a:pt x="75" y="4"/>
                    <a:pt x="67"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4123;p46"/>
            <p:cNvSpPr/>
            <p:nvPr/>
          </p:nvSpPr>
          <p:spPr>
            <a:xfrm rot="-2700000">
              <a:off x="1609729" y="1106714"/>
              <a:ext cx="80218" cy="60800"/>
            </a:xfrm>
            <a:custGeom>
              <a:avLst/>
              <a:gdLst/>
              <a:ahLst/>
              <a:cxnLst/>
              <a:rect l="l" t="t" r="r" b="b"/>
              <a:pathLst>
                <a:path w="1512" h="1146" extrusionOk="0">
                  <a:moveTo>
                    <a:pt x="1461" y="0"/>
                  </a:moveTo>
                  <a:cubicBezTo>
                    <a:pt x="1452" y="0"/>
                    <a:pt x="1443" y="4"/>
                    <a:pt x="1437" y="15"/>
                  </a:cubicBezTo>
                  <a:cubicBezTo>
                    <a:pt x="1039" y="454"/>
                    <a:pt x="559" y="810"/>
                    <a:pt x="24" y="1098"/>
                  </a:cubicBezTo>
                  <a:cubicBezTo>
                    <a:pt x="1" y="1098"/>
                    <a:pt x="16" y="1146"/>
                    <a:pt x="54" y="1146"/>
                  </a:cubicBezTo>
                  <a:cubicBezTo>
                    <a:pt x="61" y="1146"/>
                    <a:pt x="70" y="1144"/>
                    <a:pt x="79" y="1139"/>
                  </a:cubicBezTo>
                  <a:cubicBezTo>
                    <a:pt x="614" y="865"/>
                    <a:pt x="1094" y="508"/>
                    <a:pt x="1491" y="70"/>
                  </a:cubicBezTo>
                  <a:cubicBezTo>
                    <a:pt x="1512" y="39"/>
                    <a:pt x="1486" y="0"/>
                    <a:pt x="1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 name="Google Shape;6038;p65"/>
          <p:cNvGrpSpPr/>
          <p:nvPr/>
        </p:nvGrpSpPr>
        <p:grpSpPr>
          <a:xfrm>
            <a:off x="403373" y="274905"/>
            <a:ext cx="1900916" cy="1809928"/>
            <a:chOff x="403372" y="274904"/>
            <a:chExt cx="3538403" cy="3869451"/>
          </a:xfrm>
        </p:grpSpPr>
        <p:sp>
          <p:nvSpPr>
            <p:cNvPr id="41" name="Google Shape;6039;p65"/>
            <p:cNvSpPr/>
            <p:nvPr/>
          </p:nvSpPr>
          <p:spPr>
            <a:xfrm flipH="1">
              <a:off x="2411996" y="3091002"/>
              <a:ext cx="1219955" cy="1053353"/>
            </a:xfrm>
            <a:custGeom>
              <a:avLst/>
              <a:gdLst/>
              <a:ahLst/>
              <a:cxnLst/>
              <a:rect l="l" t="t" r="r" b="b"/>
              <a:pathLst>
                <a:path w="4540" h="3920" extrusionOk="0">
                  <a:moveTo>
                    <a:pt x="4540" y="0"/>
                  </a:moveTo>
                  <a:cubicBezTo>
                    <a:pt x="3991" y="302"/>
                    <a:pt x="3498" y="700"/>
                    <a:pt x="2839" y="713"/>
                  </a:cubicBezTo>
                  <a:cubicBezTo>
                    <a:pt x="2428" y="713"/>
                    <a:pt x="2016" y="631"/>
                    <a:pt x="1605" y="576"/>
                  </a:cubicBezTo>
                  <a:cubicBezTo>
                    <a:pt x="1504" y="566"/>
                    <a:pt x="1401" y="560"/>
                    <a:pt x="1298" y="560"/>
                  </a:cubicBezTo>
                  <a:cubicBezTo>
                    <a:pt x="983" y="560"/>
                    <a:pt x="670" y="616"/>
                    <a:pt x="412" y="782"/>
                  </a:cubicBezTo>
                  <a:cubicBezTo>
                    <a:pt x="357" y="823"/>
                    <a:pt x="288" y="892"/>
                    <a:pt x="316" y="946"/>
                  </a:cubicBezTo>
                  <a:cubicBezTo>
                    <a:pt x="343" y="974"/>
                    <a:pt x="384" y="974"/>
                    <a:pt x="425" y="988"/>
                  </a:cubicBezTo>
                  <a:cubicBezTo>
                    <a:pt x="459" y="990"/>
                    <a:pt x="492" y="991"/>
                    <a:pt x="526" y="991"/>
                  </a:cubicBezTo>
                  <a:cubicBezTo>
                    <a:pt x="745" y="991"/>
                    <a:pt x="974" y="951"/>
                    <a:pt x="1192" y="951"/>
                  </a:cubicBezTo>
                  <a:cubicBezTo>
                    <a:pt x="1358" y="951"/>
                    <a:pt x="1518" y="974"/>
                    <a:pt x="1660" y="1056"/>
                  </a:cubicBezTo>
                  <a:cubicBezTo>
                    <a:pt x="1714" y="1084"/>
                    <a:pt x="1742" y="1125"/>
                    <a:pt x="1728" y="1180"/>
                  </a:cubicBezTo>
                  <a:cubicBezTo>
                    <a:pt x="1234" y="1330"/>
                    <a:pt x="700" y="1509"/>
                    <a:pt x="439" y="1948"/>
                  </a:cubicBezTo>
                  <a:cubicBezTo>
                    <a:pt x="496" y="1962"/>
                    <a:pt x="554" y="1969"/>
                    <a:pt x="613" y="1969"/>
                  </a:cubicBezTo>
                  <a:cubicBezTo>
                    <a:pt x="758" y="1969"/>
                    <a:pt x="905" y="1927"/>
                    <a:pt x="1034" y="1852"/>
                  </a:cubicBezTo>
                  <a:lnTo>
                    <a:pt x="1034" y="1852"/>
                  </a:lnTo>
                  <a:cubicBezTo>
                    <a:pt x="517" y="2200"/>
                    <a:pt x="133" y="2768"/>
                    <a:pt x="27" y="3374"/>
                  </a:cubicBezTo>
                  <a:cubicBezTo>
                    <a:pt x="0" y="3552"/>
                    <a:pt x="0" y="3731"/>
                    <a:pt x="137" y="3854"/>
                  </a:cubicBezTo>
                  <a:cubicBezTo>
                    <a:pt x="192" y="3900"/>
                    <a:pt x="254" y="3920"/>
                    <a:pt x="320" y="3920"/>
                  </a:cubicBezTo>
                  <a:cubicBezTo>
                    <a:pt x="469" y="3920"/>
                    <a:pt x="635" y="3822"/>
                    <a:pt x="768" y="3717"/>
                  </a:cubicBezTo>
                  <a:cubicBezTo>
                    <a:pt x="1097" y="3484"/>
                    <a:pt x="1385" y="3209"/>
                    <a:pt x="1660" y="2908"/>
                  </a:cubicBezTo>
                  <a:cubicBezTo>
                    <a:pt x="1865" y="2702"/>
                    <a:pt x="2071" y="2469"/>
                    <a:pt x="2345" y="2400"/>
                  </a:cubicBezTo>
                  <a:lnTo>
                    <a:pt x="2345" y="2400"/>
                  </a:lnTo>
                  <a:cubicBezTo>
                    <a:pt x="2359" y="2537"/>
                    <a:pt x="2345" y="2688"/>
                    <a:pt x="2332" y="2825"/>
                  </a:cubicBezTo>
                  <a:cubicBezTo>
                    <a:pt x="2304" y="2963"/>
                    <a:pt x="2304" y="3113"/>
                    <a:pt x="2387" y="3251"/>
                  </a:cubicBezTo>
                  <a:cubicBezTo>
                    <a:pt x="2436" y="3340"/>
                    <a:pt x="2552" y="3401"/>
                    <a:pt x="2658" y="3401"/>
                  </a:cubicBezTo>
                  <a:cubicBezTo>
                    <a:pt x="2698" y="3401"/>
                    <a:pt x="2737" y="3393"/>
                    <a:pt x="2771" y="3374"/>
                  </a:cubicBezTo>
                  <a:cubicBezTo>
                    <a:pt x="2880" y="3305"/>
                    <a:pt x="2908" y="3155"/>
                    <a:pt x="2908" y="3031"/>
                  </a:cubicBezTo>
                  <a:cubicBezTo>
                    <a:pt x="2921" y="2812"/>
                    <a:pt x="2908" y="2606"/>
                    <a:pt x="2880" y="2387"/>
                  </a:cubicBezTo>
                  <a:lnTo>
                    <a:pt x="2880" y="2387"/>
                  </a:lnTo>
                  <a:cubicBezTo>
                    <a:pt x="2908" y="2565"/>
                    <a:pt x="3072" y="2729"/>
                    <a:pt x="3264" y="2757"/>
                  </a:cubicBezTo>
                  <a:cubicBezTo>
                    <a:pt x="3295" y="2763"/>
                    <a:pt x="3325" y="2766"/>
                    <a:pt x="3356" y="2766"/>
                  </a:cubicBezTo>
                  <a:cubicBezTo>
                    <a:pt x="3519" y="2766"/>
                    <a:pt x="3682" y="2678"/>
                    <a:pt x="3786" y="2551"/>
                  </a:cubicBezTo>
                  <a:cubicBezTo>
                    <a:pt x="3936" y="2345"/>
                    <a:pt x="3909" y="2057"/>
                    <a:pt x="3882" y="1797"/>
                  </a:cubicBezTo>
                  <a:cubicBezTo>
                    <a:pt x="3868" y="1440"/>
                    <a:pt x="3936" y="1221"/>
                    <a:pt x="4074" y="892"/>
                  </a:cubicBezTo>
                  <a:cubicBezTo>
                    <a:pt x="4183" y="645"/>
                    <a:pt x="4293" y="137"/>
                    <a:pt x="4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040;p65"/>
            <p:cNvSpPr/>
            <p:nvPr/>
          </p:nvSpPr>
          <p:spPr>
            <a:xfrm flipH="1">
              <a:off x="2526199" y="3205205"/>
              <a:ext cx="1102259" cy="935388"/>
            </a:xfrm>
            <a:custGeom>
              <a:avLst/>
              <a:gdLst/>
              <a:ahLst/>
              <a:cxnLst/>
              <a:rect l="l" t="t" r="r" b="b"/>
              <a:pathLst>
                <a:path w="4102" h="3481" extrusionOk="0">
                  <a:moveTo>
                    <a:pt x="4102" y="0"/>
                  </a:moveTo>
                  <a:lnTo>
                    <a:pt x="4102" y="0"/>
                  </a:lnTo>
                  <a:cubicBezTo>
                    <a:pt x="3740" y="268"/>
                    <a:pt x="3327" y="536"/>
                    <a:pt x="2861" y="536"/>
                  </a:cubicBezTo>
                  <a:cubicBezTo>
                    <a:pt x="2849" y="536"/>
                    <a:pt x="2838" y="535"/>
                    <a:pt x="2826" y="535"/>
                  </a:cubicBezTo>
                  <a:lnTo>
                    <a:pt x="2799" y="535"/>
                  </a:lnTo>
                  <a:cubicBezTo>
                    <a:pt x="2618" y="524"/>
                    <a:pt x="2446" y="481"/>
                    <a:pt x="2275" y="481"/>
                  </a:cubicBezTo>
                  <a:cubicBezTo>
                    <a:pt x="2226" y="481"/>
                    <a:pt x="2176" y="485"/>
                    <a:pt x="2127" y="494"/>
                  </a:cubicBezTo>
                  <a:cubicBezTo>
                    <a:pt x="2086" y="521"/>
                    <a:pt x="2044" y="521"/>
                    <a:pt x="2044" y="549"/>
                  </a:cubicBezTo>
                  <a:cubicBezTo>
                    <a:pt x="2017" y="590"/>
                    <a:pt x="2044" y="631"/>
                    <a:pt x="2072" y="672"/>
                  </a:cubicBezTo>
                  <a:cubicBezTo>
                    <a:pt x="2113" y="700"/>
                    <a:pt x="2154" y="700"/>
                    <a:pt x="2195" y="713"/>
                  </a:cubicBezTo>
                  <a:cubicBezTo>
                    <a:pt x="2387" y="768"/>
                    <a:pt x="2566" y="809"/>
                    <a:pt x="2771" y="823"/>
                  </a:cubicBezTo>
                  <a:cubicBezTo>
                    <a:pt x="2497" y="892"/>
                    <a:pt x="2209" y="947"/>
                    <a:pt x="1935" y="1015"/>
                  </a:cubicBezTo>
                  <a:cubicBezTo>
                    <a:pt x="1811" y="1043"/>
                    <a:pt x="1715" y="1084"/>
                    <a:pt x="1605" y="1152"/>
                  </a:cubicBezTo>
                  <a:cubicBezTo>
                    <a:pt x="1578" y="1166"/>
                    <a:pt x="1564" y="1193"/>
                    <a:pt x="1564" y="1235"/>
                  </a:cubicBezTo>
                  <a:cubicBezTo>
                    <a:pt x="1564" y="1276"/>
                    <a:pt x="1578" y="1303"/>
                    <a:pt x="1605" y="1317"/>
                  </a:cubicBezTo>
                  <a:cubicBezTo>
                    <a:pt x="1664" y="1361"/>
                    <a:pt x="1735" y="1374"/>
                    <a:pt x="1807" y="1374"/>
                  </a:cubicBezTo>
                  <a:cubicBezTo>
                    <a:pt x="1869" y="1374"/>
                    <a:pt x="1932" y="1364"/>
                    <a:pt x="1990" y="1358"/>
                  </a:cubicBezTo>
                  <a:cubicBezTo>
                    <a:pt x="2072" y="1331"/>
                    <a:pt x="2182" y="1317"/>
                    <a:pt x="2264" y="1303"/>
                  </a:cubicBezTo>
                  <a:lnTo>
                    <a:pt x="2264" y="1303"/>
                  </a:lnTo>
                  <a:cubicBezTo>
                    <a:pt x="1701" y="1715"/>
                    <a:pt x="1125" y="2167"/>
                    <a:pt x="618" y="2647"/>
                  </a:cubicBezTo>
                  <a:cubicBezTo>
                    <a:pt x="584" y="2670"/>
                    <a:pt x="551" y="2692"/>
                    <a:pt x="510" y="2692"/>
                  </a:cubicBezTo>
                  <a:cubicBezTo>
                    <a:pt x="500" y="2692"/>
                    <a:pt x="491" y="2691"/>
                    <a:pt x="481" y="2688"/>
                  </a:cubicBezTo>
                  <a:cubicBezTo>
                    <a:pt x="440" y="2675"/>
                    <a:pt x="426" y="2647"/>
                    <a:pt x="412" y="2606"/>
                  </a:cubicBezTo>
                  <a:cubicBezTo>
                    <a:pt x="344" y="2359"/>
                    <a:pt x="467" y="2126"/>
                    <a:pt x="549" y="1907"/>
                  </a:cubicBezTo>
                  <a:cubicBezTo>
                    <a:pt x="549" y="1879"/>
                    <a:pt x="563" y="1866"/>
                    <a:pt x="536" y="1852"/>
                  </a:cubicBezTo>
                  <a:cubicBezTo>
                    <a:pt x="261" y="2085"/>
                    <a:pt x="83" y="2579"/>
                    <a:pt x="28" y="2935"/>
                  </a:cubicBezTo>
                  <a:cubicBezTo>
                    <a:pt x="1" y="3100"/>
                    <a:pt x="1" y="3292"/>
                    <a:pt x="138" y="3415"/>
                  </a:cubicBezTo>
                  <a:cubicBezTo>
                    <a:pt x="197" y="3462"/>
                    <a:pt x="261" y="3481"/>
                    <a:pt x="327" y="3481"/>
                  </a:cubicBezTo>
                  <a:cubicBezTo>
                    <a:pt x="476" y="3481"/>
                    <a:pt x="636" y="3383"/>
                    <a:pt x="769" y="3278"/>
                  </a:cubicBezTo>
                  <a:cubicBezTo>
                    <a:pt x="1098" y="3031"/>
                    <a:pt x="1386" y="2757"/>
                    <a:pt x="1660" y="2469"/>
                  </a:cubicBezTo>
                  <a:cubicBezTo>
                    <a:pt x="1866" y="2263"/>
                    <a:pt x="2072" y="2016"/>
                    <a:pt x="2346" y="1948"/>
                  </a:cubicBezTo>
                  <a:lnTo>
                    <a:pt x="2346" y="1948"/>
                  </a:lnTo>
                  <a:cubicBezTo>
                    <a:pt x="2360" y="2085"/>
                    <a:pt x="2346" y="2250"/>
                    <a:pt x="2332" y="2387"/>
                  </a:cubicBezTo>
                  <a:cubicBezTo>
                    <a:pt x="2320" y="2474"/>
                    <a:pt x="2296" y="2809"/>
                    <a:pt x="2446" y="2809"/>
                  </a:cubicBezTo>
                  <a:cubicBezTo>
                    <a:pt x="2461" y="2809"/>
                    <a:pt x="2478" y="2806"/>
                    <a:pt x="2497" y="2798"/>
                  </a:cubicBezTo>
                  <a:cubicBezTo>
                    <a:pt x="2566" y="2771"/>
                    <a:pt x="2620" y="2688"/>
                    <a:pt x="2634" y="2620"/>
                  </a:cubicBezTo>
                  <a:cubicBezTo>
                    <a:pt x="2744" y="2318"/>
                    <a:pt x="2634" y="1975"/>
                    <a:pt x="2703" y="1646"/>
                  </a:cubicBezTo>
                  <a:cubicBezTo>
                    <a:pt x="2728" y="1583"/>
                    <a:pt x="2753" y="1507"/>
                    <a:pt x="2811" y="1507"/>
                  </a:cubicBezTo>
                  <a:cubicBezTo>
                    <a:pt x="2816" y="1507"/>
                    <a:pt x="2821" y="1508"/>
                    <a:pt x="2826" y="1509"/>
                  </a:cubicBezTo>
                  <a:cubicBezTo>
                    <a:pt x="2867" y="1509"/>
                    <a:pt x="2895" y="1536"/>
                    <a:pt x="2908" y="1577"/>
                  </a:cubicBezTo>
                  <a:cubicBezTo>
                    <a:pt x="2963" y="1646"/>
                    <a:pt x="2977" y="1728"/>
                    <a:pt x="3032" y="1811"/>
                  </a:cubicBezTo>
                  <a:cubicBezTo>
                    <a:pt x="3059" y="1907"/>
                    <a:pt x="3142" y="1975"/>
                    <a:pt x="3224" y="1989"/>
                  </a:cubicBezTo>
                  <a:cubicBezTo>
                    <a:pt x="3230" y="1990"/>
                    <a:pt x="3237" y="1990"/>
                    <a:pt x="3243" y="1990"/>
                  </a:cubicBezTo>
                  <a:cubicBezTo>
                    <a:pt x="3384" y="1990"/>
                    <a:pt x="3485" y="1845"/>
                    <a:pt x="3498" y="1701"/>
                  </a:cubicBezTo>
                  <a:cubicBezTo>
                    <a:pt x="3512" y="1536"/>
                    <a:pt x="3443" y="1399"/>
                    <a:pt x="3443" y="1248"/>
                  </a:cubicBezTo>
                  <a:cubicBezTo>
                    <a:pt x="3443" y="1015"/>
                    <a:pt x="3567" y="782"/>
                    <a:pt x="3718" y="604"/>
                  </a:cubicBezTo>
                  <a:cubicBezTo>
                    <a:pt x="3855" y="412"/>
                    <a:pt x="4033" y="220"/>
                    <a:pt x="4102" y="0"/>
                  </a:cubicBezTo>
                  <a:close/>
                </a:path>
              </a:pathLst>
            </a:custGeom>
            <a:solidFill>
              <a:srgbClr val="FFC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041;p65"/>
            <p:cNvSpPr/>
            <p:nvPr/>
          </p:nvSpPr>
          <p:spPr>
            <a:xfrm flipH="1">
              <a:off x="2625621" y="2372199"/>
              <a:ext cx="1316154" cy="665332"/>
            </a:xfrm>
            <a:custGeom>
              <a:avLst/>
              <a:gdLst/>
              <a:ahLst/>
              <a:cxnLst/>
              <a:rect l="l" t="t" r="r" b="b"/>
              <a:pathLst>
                <a:path w="4898" h="2476" extrusionOk="0">
                  <a:moveTo>
                    <a:pt x="1784" y="275"/>
                  </a:moveTo>
                  <a:cubicBezTo>
                    <a:pt x="1784" y="275"/>
                    <a:pt x="1785" y="275"/>
                    <a:pt x="1785" y="275"/>
                  </a:cubicBezTo>
                  <a:lnTo>
                    <a:pt x="1785" y="275"/>
                  </a:lnTo>
                  <a:cubicBezTo>
                    <a:pt x="1785" y="275"/>
                    <a:pt x="1784" y="275"/>
                    <a:pt x="1784" y="275"/>
                  </a:cubicBezTo>
                  <a:close/>
                  <a:moveTo>
                    <a:pt x="2621" y="0"/>
                  </a:moveTo>
                  <a:cubicBezTo>
                    <a:pt x="2470" y="0"/>
                    <a:pt x="2319" y="14"/>
                    <a:pt x="2154" y="42"/>
                  </a:cubicBezTo>
                  <a:cubicBezTo>
                    <a:pt x="2128" y="95"/>
                    <a:pt x="1820" y="275"/>
                    <a:pt x="1786" y="275"/>
                  </a:cubicBezTo>
                  <a:cubicBezTo>
                    <a:pt x="1786" y="275"/>
                    <a:pt x="1786" y="275"/>
                    <a:pt x="1785" y="275"/>
                  </a:cubicBezTo>
                  <a:lnTo>
                    <a:pt x="1785" y="275"/>
                  </a:lnTo>
                  <a:cubicBezTo>
                    <a:pt x="1936" y="344"/>
                    <a:pt x="2086" y="412"/>
                    <a:pt x="2250" y="467"/>
                  </a:cubicBezTo>
                  <a:cubicBezTo>
                    <a:pt x="2045" y="577"/>
                    <a:pt x="1798" y="618"/>
                    <a:pt x="1565" y="673"/>
                  </a:cubicBezTo>
                  <a:cubicBezTo>
                    <a:pt x="920" y="837"/>
                    <a:pt x="275" y="1221"/>
                    <a:pt x="28" y="1811"/>
                  </a:cubicBezTo>
                  <a:cubicBezTo>
                    <a:pt x="15" y="1866"/>
                    <a:pt x="1" y="1921"/>
                    <a:pt x="28" y="1948"/>
                  </a:cubicBezTo>
                  <a:cubicBezTo>
                    <a:pt x="46" y="1965"/>
                    <a:pt x="68" y="1973"/>
                    <a:pt x="91" y="1973"/>
                  </a:cubicBezTo>
                  <a:cubicBezTo>
                    <a:pt x="125" y="1973"/>
                    <a:pt x="161" y="1958"/>
                    <a:pt x="193" y="1934"/>
                  </a:cubicBezTo>
                  <a:cubicBezTo>
                    <a:pt x="481" y="1784"/>
                    <a:pt x="783" y="1633"/>
                    <a:pt x="1084" y="1468"/>
                  </a:cubicBezTo>
                  <a:lnTo>
                    <a:pt x="1084" y="1468"/>
                  </a:lnTo>
                  <a:cubicBezTo>
                    <a:pt x="920" y="1646"/>
                    <a:pt x="796" y="1852"/>
                    <a:pt x="742" y="2072"/>
                  </a:cubicBezTo>
                  <a:cubicBezTo>
                    <a:pt x="700" y="2195"/>
                    <a:pt x="687" y="2332"/>
                    <a:pt x="769" y="2414"/>
                  </a:cubicBezTo>
                  <a:cubicBezTo>
                    <a:pt x="812" y="2457"/>
                    <a:pt x="865" y="2475"/>
                    <a:pt x="922" y="2475"/>
                  </a:cubicBezTo>
                  <a:cubicBezTo>
                    <a:pt x="1010" y="2475"/>
                    <a:pt x="1105" y="2432"/>
                    <a:pt x="1180" y="2373"/>
                  </a:cubicBezTo>
                  <a:cubicBezTo>
                    <a:pt x="1386" y="2250"/>
                    <a:pt x="1537" y="2030"/>
                    <a:pt x="1715" y="1852"/>
                  </a:cubicBezTo>
                  <a:cubicBezTo>
                    <a:pt x="1880" y="1674"/>
                    <a:pt x="2113" y="1509"/>
                    <a:pt x="2346" y="1482"/>
                  </a:cubicBezTo>
                  <a:lnTo>
                    <a:pt x="2346" y="1482"/>
                  </a:lnTo>
                  <a:cubicBezTo>
                    <a:pt x="2319" y="1660"/>
                    <a:pt x="2291" y="1825"/>
                    <a:pt x="2346" y="1989"/>
                  </a:cubicBezTo>
                  <a:cubicBezTo>
                    <a:pt x="2394" y="2122"/>
                    <a:pt x="2527" y="2244"/>
                    <a:pt x="2661" y="2244"/>
                  </a:cubicBezTo>
                  <a:cubicBezTo>
                    <a:pt x="2680" y="2244"/>
                    <a:pt x="2698" y="2241"/>
                    <a:pt x="2717" y="2236"/>
                  </a:cubicBezTo>
                  <a:cubicBezTo>
                    <a:pt x="2922" y="2195"/>
                    <a:pt x="3005" y="1948"/>
                    <a:pt x="3046" y="1756"/>
                  </a:cubicBezTo>
                  <a:cubicBezTo>
                    <a:pt x="3087" y="1550"/>
                    <a:pt x="3183" y="1317"/>
                    <a:pt x="3389" y="1303"/>
                  </a:cubicBezTo>
                  <a:lnTo>
                    <a:pt x="3389" y="1303"/>
                  </a:lnTo>
                  <a:cubicBezTo>
                    <a:pt x="3375" y="1482"/>
                    <a:pt x="3389" y="1660"/>
                    <a:pt x="3444" y="1825"/>
                  </a:cubicBezTo>
                  <a:cubicBezTo>
                    <a:pt x="3455" y="1883"/>
                    <a:pt x="3496" y="1941"/>
                    <a:pt x="3550" y="1941"/>
                  </a:cubicBezTo>
                  <a:cubicBezTo>
                    <a:pt x="3560" y="1941"/>
                    <a:pt x="3570" y="1939"/>
                    <a:pt x="3581" y="1934"/>
                  </a:cubicBezTo>
                  <a:cubicBezTo>
                    <a:pt x="3608" y="1921"/>
                    <a:pt x="3608" y="1880"/>
                    <a:pt x="3636" y="1852"/>
                  </a:cubicBezTo>
                  <a:cubicBezTo>
                    <a:pt x="3649" y="1674"/>
                    <a:pt x="3690" y="1482"/>
                    <a:pt x="3732" y="1317"/>
                  </a:cubicBezTo>
                  <a:cubicBezTo>
                    <a:pt x="3965" y="769"/>
                    <a:pt x="4472" y="714"/>
                    <a:pt x="4897" y="439"/>
                  </a:cubicBezTo>
                  <a:cubicBezTo>
                    <a:pt x="4842" y="429"/>
                    <a:pt x="4784" y="427"/>
                    <a:pt x="4725" y="427"/>
                  </a:cubicBezTo>
                  <a:cubicBezTo>
                    <a:pt x="4660" y="427"/>
                    <a:pt x="4592" y="430"/>
                    <a:pt x="4523" y="430"/>
                  </a:cubicBezTo>
                  <a:cubicBezTo>
                    <a:pt x="4484" y="430"/>
                    <a:pt x="4444" y="429"/>
                    <a:pt x="4404" y="426"/>
                  </a:cubicBezTo>
                  <a:cubicBezTo>
                    <a:pt x="4102" y="412"/>
                    <a:pt x="3841" y="289"/>
                    <a:pt x="3567" y="179"/>
                  </a:cubicBezTo>
                  <a:cubicBezTo>
                    <a:pt x="3252" y="69"/>
                    <a:pt x="2950" y="0"/>
                    <a:pt x="2621" y="0"/>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6042;p65"/>
            <p:cNvSpPr/>
            <p:nvPr/>
          </p:nvSpPr>
          <p:spPr>
            <a:xfrm flipH="1">
              <a:off x="2264475" y="2468129"/>
              <a:ext cx="475621" cy="645716"/>
            </a:xfrm>
            <a:custGeom>
              <a:avLst/>
              <a:gdLst/>
              <a:ahLst/>
              <a:cxnLst/>
              <a:rect l="l" t="t" r="r" b="b"/>
              <a:pathLst>
                <a:path w="1770" h="2403" extrusionOk="0">
                  <a:moveTo>
                    <a:pt x="1770" y="0"/>
                  </a:moveTo>
                  <a:lnTo>
                    <a:pt x="1770" y="0"/>
                  </a:lnTo>
                  <a:cubicBezTo>
                    <a:pt x="1043" y="274"/>
                    <a:pt x="467" y="686"/>
                    <a:pt x="110" y="1385"/>
                  </a:cubicBezTo>
                  <a:cubicBezTo>
                    <a:pt x="220" y="1385"/>
                    <a:pt x="329" y="1358"/>
                    <a:pt x="425" y="1303"/>
                  </a:cubicBezTo>
                  <a:lnTo>
                    <a:pt x="425" y="1303"/>
                  </a:lnTo>
                  <a:cubicBezTo>
                    <a:pt x="288" y="1523"/>
                    <a:pt x="151" y="1769"/>
                    <a:pt x="55" y="2003"/>
                  </a:cubicBezTo>
                  <a:cubicBezTo>
                    <a:pt x="14" y="2071"/>
                    <a:pt x="0" y="2140"/>
                    <a:pt x="0" y="2236"/>
                  </a:cubicBezTo>
                  <a:cubicBezTo>
                    <a:pt x="0" y="2304"/>
                    <a:pt x="55" y="2387"/>
                    <a:pt x="137" y="2400"/>
                  </a:cubicBezTo>
                  <a:cubicBezTo>
                    <a:pt x="145" y="2402"/>
                    <a:pt x="152" y="2402"/>
                    <a:pt x="159" y="2402"/>
                  </a:cubicBezTo>
                  <a:cubicBezTo>
                    <a:pt x="236" y="2402"/>
                    <a:pt x="319" y="2339"/>
                    <a:pt x="357" y="2277"/>
                  </a:cubicBezTo>
                  <a:cubicBezTo>
                    <a:pt x="563" y="2016"/>
                    <a:pt x="672" y="1701"/>
                    <a:pt x="686" y="1358"/>
                  </a:cubicBezTo>
                  <a:cubicBezTo>
                    <a:pt x="725" y="1476"/>
                    <a:pt x="802" y="1619"/>
                    <a:pt x="917" y="1619"/>
                  </a:cubicBezTo>
                  <a:cubicBezTo>
                    <a:pt x="922" y="1619"/>
                    <a:pt x="928" y="1619"/>
                    <a:pt x="933" y="1619"/>
                  </a:cubicBezTo>
                  <a:cubicBezTo>
                    <a:pt x="988" y="1591"/>
                    <a:pt x="1029" y="1523"/>
                    <a:pt x="1070" y="1481"/>
                  </a:cubicBezTo>
                  <a:cubicBezTo>
                    <a:pt x="1180" y="1180"/>
                    <a:pt x="1166" y="864"/>
                    <a:pt x="1276" y="562"/>
                  </a:cubicBezTo>
                  <a:cubicBezTo>
                    <a:pt x="1358" y="329"/>
                    <a:pt x="1550" y="124"/>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6043;p65"/>
            <p:cNvSpPr/>
            <p:nvPr/>
          </p:nvSpPr>
          <p:spPr>
            <a:xfrm flipH="1">
              <a:off x="2312305" y="1771359"/>
              <a:ext cx="741109" cy="658346"/>
            </a:xfrm>
            <a:custGeom>
              <a:avLst/>
              <a:gdLst/>
              <a:ahLst/>
              <a:cxnLst/>
              <a:rect l="l" t="t" r="r" b="b"/>
              <a:pathLst>
                <a:path w="2758" h="2450" extrusionOk="0">
                  <a:moveTo>
                    <a:pt x="220" y="1"/>
                  </a:moveTo>
                  <a:cubicBezTo>
                    <a:pt x="69" y="1"/>
                    <a:pt x="0" y="179"/>
                    <a:pt x="0" y="330"/>
                  </a:cubicBezTo>
                  <a:cubicBezTo>
                    <a:pt x="0" y="741"/>
                    <a:pt x="261" y="1084"/>
                    <a:pt x="522" y="1414"/>
                  </a:cubicBezTo>
                  <a:cubicBezTo>
                    <a:pt x="453" y="1359"/>
                    <a:pt x="384" y="1318"/>
                    <a:pt x="316" y="1276"/>
                  </a:cubicBezTo>
                  <a:cubicBezTo>
                    <a:pt x="288" y="1249"/>
                    <a:pt x="275" y="1235"/>
                    <a:pt x="247" y="1235"/>
                  </a:cubicBezTo>
                  <a:cubicBezTo>
                    <a:pt x="192" y="1249"/>
                    <a:pt x="151" y="1304"/>
                    <a:pt x="151" y="1359"/>
                  </a:cubicBezTo>
                  <a:cubicBezTo>
                    <a:pt x="138" y="1482"/>
                    <a:pt x="206" y="1619"/>
                    <a:pt x="316" y="1702"/>
                  </a:cubicBezTo>
                  <a:cubicBezTo>
                    <a:pt x="398" y="1784"/>
                    <a:pt x="522" y="1839"/>
                    <a:pt x="631" y="1894"/>
                  </a:cubicBezTo>
                  <a:cubicBezTo>
                    <a:pt x="1029" y="2086"/>
                    <a:pt x="1441" y="2250"/>
                    <a:pt x="1866" y="2346"/>
                  </a:cubicBezTo>
                  <a:cubicBezTo>
                    <a:pt x="2030" y="2383"/>
                    <a:pt x="2274" y="2450"/>
                    <a:pt x="2483" y="2450"/>
                  </a:cubicBezTo>
                  <a:cubicBezTo>
                    <a:pt x="2588" y="2450"/>
                    <a:pt x="2684" y="2433"/>
                    <a:pt x="2757" y="2387"/>
                  </a:cubicBezTo>
                  <a:cubicBezTo>
                    <a:pt x="2579" y="2209"/>
                    <a:pt x="2346" y="2072"/>
                    <a:pt x="2401" y="1770"/>
                  </a:cubicBezTo>
                  <a:cubicBezTo>
                    <a:pt x="2442" y="1578"/>
                    <a:pt x="2579" y="1386"/>
                    <a:pt x="2524" y="1208"/>
                  </a:cubicBezTo>
                  <a:lnTo>
                    <a:pt x="2524" y="1208"/>
                  </a:lnTo>
                  <a:cubicBezTo>
                    <a:pt x="2373" y="1235"/>
                    <a:pt x="2250" y="1345"/>
                    <a:pt x="2181" y="1482"/>
                  </a:cubicBezTo>
                  <a:cubicBezTo>
                    <a:pt x="2113" y="1619"/>
                    <a:pt x="2071" y="1756"/>
                    <a:pt x="2044" y="1907"/>
                  </a:cubicBezTo>
                  <a:cubicBezTo>
                    <a:pt x="1893" y="1866"/>
                    <a:pt x="1866" y="1647"/>
                    <a:pt x="1866" y="1482"/>
                  </a:cubicBezTo>
                  <a:cubicBezTo>
                    <a:pt x="1866" y="1427"/>
                    <a:pt x="1866" y="1359"/>
                    <a:pt x="1825" y="1318"/>
                  </a:cubicBezTo>
                  <a:cubicBezTo>
                    <a:pt x="1810" y="1311"/>
                    <a:pt x="1797" y="1309"/>
                    <a:pt x="1783" y="1309"/>
                  </a:cubicBezTo>
                  <a:cubicBezTo>
                    <a:pt x="1706" y="1309"/>
                    <a:pt x="1646" y="1402"/>
                    <a:pt x="1646" y="1496"/>
                  </a:cubicBezTo>
                  <a:cubicBezTo>
                    <a:pt x="1646" y="1578"/>
                    <a:pt x="1687" y="1702"/>
                    <a:pt x="1646" y="1784"/>
                  </a:cubicBezTo>
                  <a:cubicBezTo>
                    <a:pt x="1634" y="1786"/>
                    <a:pt x="1622" y="1787"/>
                    <a:pt x="1609" y="1787"/>
                  </a:cubicBezTo>
                  <a:cubicBezTo>
                    <a:pt x="1433" y="1787"/>
                    <a:pt x="1285" y="1607"/>
                    <a:pt x="1221" y="1427"/>
                  </a:cubicBezTo>
                  <a:cubicBezTo>
                    <a:pt x="1152" y="1235"/>
                    <a:pt x="1152" y="1030"/>
                    <a:pt x="1098" y="824"/>
                  </a:cubicBezTo>
                  <a:cubicBezTo>
                    <a:pt x="1084" y="741"/>
                    <a:pt x="1029" y="645"/>
                    <a:pt x="947" y="604"/>
                  </a:cubicBezTo>
                  <a:cubicBezTo>
                    <a:pt x="927" y="595"/>
                    <a:pt x="907" y="590"/>
                    <a:pt x="886" y="590"/>
                  </a:cubicBezTo>
                  <a:cubicBezTo>
                    <a:pt x="822" y="590"/>
                    <a:pt x="759" y="634"/>
                    <a:pt x="727" y="687"/>
                  </a:cubicBezTo>
                  <a:cubicBezTo>
                    <a:pt x="672" y="755"/>
                    <a:pt x="659" y="838"/>
                    <a:pt x="631" y="934"/>
                  </a:cubicBezTo>
                  <a:lnTo>
                    <a:pt x="480" y="316"/>
                  </a:lnTo>
                  <a:cubicBezTo>
                    <a:pt x="453" y="179"/>
                    <a:pt x="357" y="1"/>
                    <a:pt x="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6044;p65"/>
            <p:cNvSpPr/>
            <p:nvPr/>
          </p:nvSpPr>
          <p:spPr>
            <a:xfrm flipH="1">
              <a:off x="1873769" y="1858959"/>
              <a:ext cx="317349" cy="469441"/>
            </a:xfrm>
            <a:custGeom>
              <a:avLst/>
              <a:gdLst/>
              <a:ahLst/>
              <a:cxnLst/>
              <a:rect l="l" t="t" r="r" b="b"/>
              <a:pathLst>
                <a:path w="1181" h="1747" extrusionOk="0">
                  <a:moveTo>
                    <a:pt x="402" y="0"/>
                  </a:moveTo>
                  <a:cubicBezTo>
                    <a:pt x="384" y="0"/>
                    <a:pt x="355" y="23"/>
                    <a:pt x="344" y="45"/>
                  </a:cubicBezTo>
                  <a:cubicBezTo>
                    <a:pt x="97" y="319"/>
                    <a:pt x="28" y="731"/>
                    <a:pt x="193" y="1074"/>
                  </a:cubicBezTo>
                  <a:cubicBezTo>
                    <a:pt x="178" y="1044"/>
                    <a:pt x="153" y="1033"/>
                    <a:pt x="126" y="1033"/>
                  </a:cubicBezTo>
                  <a:cubicBezTo>
                    <a:pt x="77" y="1033"/>
                    <a:pt x="23" y="1071"/>
                    <a:pt x="15" y="1115"/>
                  </a:cubicBezTo>
                  <a:cubicBezTo>
                    <a:pt x="1" y="1184"/>
                    <a:pt x="28" y="1252"/>
                    <a:pt x="83" y="1321"/>
                  </a:cubicBezTo>
                  <a:cubicBezTo>
                    <a:pt x="331" y="1621"/>
                    <a:pt x="764" y="1747"/>
                    <a:pt x="1125" y="1747"/>
                  </a:cubicBezTo>
                  <a:cubicBezTo>
                    <a:pt x="1143" y="1747"/>
                    <a:pt x="1162" y="1747"/>
                    <a:pt x="1180" y="1746"/>
                  </a:cubicBezTo>
                  <a:cubicBezTo>
                    <a:pt x="988" y="1609"/>
                    <a:pt x="851" y="1444"/>
                    <a:pt x="892" y="1184"/>
                  </a:cubicBezTo>
                  <a:cubicBezTo>
                    <a:pt x="906" y="1033"/>
                    <a:pt x="975" y="882"/>
                    <a:pt x="947" y="717"/>
                  </a:cubicBezTo>
                  <a:cubicBezTo>
                    <a:pt x="920" y="690"/>
                    <a:pt x="906" y="676"/>
                    <a:pt x="892" y="649"/>
                  </a:cubicBezTo>
                  <a:cubicBezTo>
                    <a:pt x="882" y="644"/>
                    <a:pt x="872" y="641"/>
                    <a:pt x="862" y="641"/>
                  </a:cubicBezTo>
                  <a:cubicBezTo>
                    <a:pt x="818" y="641"/>
                    <a:pt x="777" y="684"/>
                    <a:pt x="755" y="717"/>
                  </a:cubicBezTo>
                  <a:cubicBezTo>
                    <a:pt x="659" y="882"/>
                    <a:pt x="604" y="1033"/>
                    <a:pt x="549" y="1184"/>
                  </a:cubicBezTo>
                  <a:cubicBezTo>
                    <a:pt x="453" y="1156"/>
                    <a:pt x="453" y="1019"/>
                    <a:pt x="481" y="909"/>
                  </a:cubicBezTo>
                  <a:cubicBezTo>
                    <a:pt x="508" y="621"/>
                    <a:pt x="536" y="333"/>
                    <a:pt x="440" y="59"/>
                  </a:cubicBezTo>
                  <a:cubicBezTo>
                    <a:pt x="440" y="45"/>
                    <a:pt x="426" y="4"/>
                    <a:pt x="412" y="4"/>
                  </a:cubicBezTo>
                  <a:cubicBezTo>
                    <a:pt x="410" y="2"/>
                    <a:pt x="406"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045;p65"/>
            <p:cNvSpPr/>
            <p:nvPr/>
          </p:nvSpPr>
          <p:spPr>
            <a:xfrm flipH="1">
              <a:off x="1877531" y="2541756"/>
              <a:ext cx="442569" cy="779535"/>
            </a:xfrm>
            <a:custGeom>
              <a:avLst/>
              <a:gdLst/>
              <a:ahLst/>
              <a:cxnLst/>
              <a:rect l="l" t="t" r="r" b="b"/>
              <a:pathLst>
                <a:path w="1647" h="2901" extrusionOk="0">
                  <a:moveTo>
                    <a:pt x="1647" y="0"/>
                  </a:moveTo>
                  <a:cubicBezTo>
                    <a:pt x="1619" y="55"/>
                    <a:pt x="1372" y="192"/>
                    <a:pt x="1317" y="220"/>
                  </a:cubicBezTo>
                  <a:cubicBezTo>
                    <a:pt x="1043" y="480"/>
                    <a:pt x="783" y="823"/>
                    <a:pt x="563" y="1153"/>
                  </a:cubicBezTo>
                  <a:cubicBezTo>
                    <a:pt x="426" y="1345"/>
                    <a:pt x="330" y="1537"/>
                    <a:pt x="207" y="1729"/>
                  </a:cubicBezTo>
                  <a:cubicBezTo>
                    <a:pt x="97" y="1921"/>
                    <a:pt x="1" y="2126"/>
                    <a:pt x="56" y="2332"/>
                  </a:cubicBezTo>
                  <a:cubicBezTo>
                    <a:pt x="56" y="2368"/>
                    <a:pt x="76" y="2403"/>
                    <a:pt x="108" y="2403"/>
                  </a:cubicBezTo>
                  <a:cubicBezTo>
                    <a:pt x="113" y="2403"/>
                    <a:pt x="119" y="2402"/>
                    <a:pt x="124" y="2401"/>
                  </a:cubicBezTo>
                  <a:cubicBezTo>
                    <a:pt x="138" y="2401"/>
                    <a:pt x="138" y="2387"/>
                    <a:pt x="152" y="2359"/>
                  </a:cubicBezTo>
                  <a:cubicBezTo>
                    <a:pt x="289" y="2126"/>
                    <a:pt x="426" y="1879"/>
                    <a:pt x="549" y="1646"/>
                  </a:cubicBezTo>
                  <a:cubicBezTo>
                    <a:pt x="687" y="2003"/>
                    <a:pt x="645" y="2263"/>
                    <a:pt x="632" y="2634"/>
                  </a:cubicBezTo>
                  <a:cubicBezTo>
                    <a:pt x="632" y="2745"/>
                    <a:pt x="687" y="2900"/>
                    <a:pt x="788" y="2900"/>
                  </a:cubicBezTo>
                  <a:cubicBezTo>
                    <a:pt x="800" y="2900"/>
                    <a:pt x="811" y="2898"/>
                    <a:pt x="824" y="2894"/>
                  </a:cubicBezTo>
                  <a:cubicBezTo>
                    <a:pt x="906" y="2881"/>
                    <a:pt x="947" y="2771"/>
                    <a:pt x="975" y="2689"/>
                  </a:cubicBezTo>
                  <a:cubicBezTo>
                    <a:pt x="1009" y="2542"/>
                    <a:pt x="1020" y="2385"/>
                    <a:pt x="1005" y="2230"/>
                  </a:cubicBezTo>
                  <a:lnTo>
                    <a:pt x="1005" y="2230"/>
                  </a:lnTo>
                  <a:cubicBezTo>
                    <a:pt x="1021" y="2286"/>
                    <a:pt x="1038" y="2343"/>
                    <a:pt x="1057" y="2401"/>
                  </a:cubicBezTo>
                  <a:cubicBezTo>
                    <a:pt x="1112" y="2524"/>
                    <a:pt x="1180" y="2661"/>
                    <a:pt x="1304" y="2702"/>
                  </a:cubicBezTo>
                  <a:cubicBezTo>
                    <a:pt x="1317" y="2716"/>
                    <a:pt x="1335" y="2723"/>
                    <a:pt x="1352" y="2723"/>
                  </a:cubicBezTo>
                  <a:cubicBezTo>
                    <a:pt x="1369" y="2723"/>
                    <a:pt x="1386" y="2716"/>
                    <a:pt x="1400" y="2702"/>
                  </a:cubicBezTo>
                  <a:cubicBezTo>
                    <a:pt x="1441" y="2689"/>
                    <a:pt x="1468" y="2661"/>
                    <a:pt x="1496" y="2606"/>
                  </a:cubicBezTo>
                  <a:cubicBezTo>
                    <a:pt x="1578" y="2428"/>
                    <a:pt x="1537" y="2222"/>
                    <a:pt x="1468" y="2058"/>
                  </a:cubicBezTo>
                  <a:cubicBezTo>
                    <a:pt x="1400" y="1879"/>
                    <a:pt x="1304" y="1729"/>
                    <a:pt x="1221" y="1564"/>
                  </a:cubicBezTo>
                  <a:cubicBezTo>
                    <a:pt x="1194" y="1523"/>
                    <a:pt x="1180" y="1495"/>
                    <a:pt x="1180" y="1441"/>
                  </a:cubicBezTo>
                  <a:cubicBezTo>
                    <a:pt x="1180" y="1399"/>
                    <a:pt x="1194" y="1372"/>
                    <a:pt x="1221" y="1331"/>
                  </a:cubicBezTo>
                  <a:cubicBezTo>
                    <a:pt x="1386" y="906"/>
                    <a:pt x="1523" y="467"/>
                    <a:pt x="1647"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046;p65"/>
            <p:cNvSpPr/>
            <p:nvPr/>
          </p:nvSpPr>
          <p:spPr>
            <a:xfrm flipH="1">
              <a:off x="978153" y="2176845"/>
              <a:ext cx="442569" cy="494162"/>
            </a:xfrm>
            <a:custGeom>
              <a:avLst/>
              <a:gdLst/>
              <a:ahLst/>
              <a:cxnLst/>
              <a:rect l="l" t="t" r="r" b="b"/>
              <a:pathLst>
                <a:path w="1647" h="1839" extrusionOk="0">
                  <a:moveTo>
                    <a:pt x="28" y="1"/>
                  </a:moveTo>
                  <a:cubicBezTo>
                    <a:pt x="0" y="42"/>
                    <a:pt x="0" y="110"/>
                    <a:pt x="14" y="165"/>
                  </a:cubicBezTo>
                  <a:cubicBezTo>
                    <a:pt x="110" y="673"/>
                    <a:pt x="384" y="1084"/>
                    <a:pt x="618" y="1564"/>
                  </a:cubicBezTo>
                  <a:cubicBezTo>
                    <a:pt x="659" y="1688"/>
                    <a:pt x="755" y="1838"/>
                    <a:pt x="906" y="1838"/>
                  </a:cubicBezTo>
                  <a:cubicBezTo>
                    <a:pt x="1015" y="1838"/>
                    <a:pt x="1125" y="1742"/>
                    <a:pt x="1180" y="1619"/>
                  </a:cubicBezTo>
                  <a:cubicBezTo>
                    <a:pt x="1194" y="1605"/>
                    <a:pt x="1194" y="1564"/>
                    <a:pt x="1194" y="1550"/>
                  </a:cubicBezTo>
                  <a:cubicBezTo>
                    <a:pt x="1194" y="1537"/>
                    <a:pt x="1180" y="1509"/>
                    <a:pt x="1166" y="1496"/>
                  </a:cubicBezTo>
                  <a:cubicBezTo>
                    <a:pt x="1070" y="1400"/>
                    <a:pt x="974" y="1304"/>
                    <a:pt x="892" y="1208"/>
                  </a:cubicBezTo>
                  <a:lnTo>
                    <a:pt x="892" y="1208"/>
                  </a:lnTo>
                  <a:lnTo>
                    <a:pt x="1139" y="1304"/>
                  </a:lnTo>
                  <a:cubicBezTo>
                    <a:pt x="1229" y="1337"/>
                    <a:pt x="1310" y="1362"/>
                    <a:pt x="1397" y="1362"/>
                  </a:cubicBezTo>
                  <a:cubicBezTo>
                    <a:pt x="1416" y="1362"/>
                    <a:pt x="1435" y="1361"/>
                    <a:pt x="1454" y="1358"/>
                  </a:cubicBezTo>
                  <a:cubicBezTo>
                    <a:pt x="1550" y="1345"/>
                    <a:pt x="1646" y="1235"/>
                    <a:pt x="1619" y="1139"/>
                  </a:cubicBezTo>
                  <a:cubicBezTo>
                    <a:pt x="1591" y="1070"/>
                    <a:pt x="1523" y="1029"/>
                    <a:pt x="1454" y="1002"/>
                  </a:cubicBezTo>
                  <a:cubicBezTo>
                    <a:pt x="1235" y="892"/>
                    <a:pt x="1029" y="920"/>
                    <a:pt x="823" y="782"/>
                  </a:cubicBezTo>
                  <a:cubicBezTo>
                    <a:pt x="508" y="577"/>
                    <a:pt x="247" y="316"/>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6047;p65"/>
            <p:cNvSpPr/>
            <p:nvPr/>
          </p:nvSpPr>
          <p:spPr>
            <a:xfrm flipH="1">
              <a:off x="1354386" y="2670741"/>
              <a:ext cx="685755" cy="1098230"/>
            </a:xfrm>
            <a:custGeom>
              <a:avLst/>
              <a:gdLst/>
              <a:ahLst/>
              <a:cxnLst/>
              <a:rect l="l" t="t" r="r" b="b"/>
              <a:pathLst>
                <a:path w="1989" h="3648" extrusionOk="0">
                  <a:moveTo>
                    <a:pt x="1632" y="1"/>
                  </a:moveTo>
                  <a:cubicBezTo>
                    <a:pt x="1372" y="522"/>
                    <a:pt x="1097" y="988"/>
                    <a:pt x="741" y="1427"/>
                  </a:cubicBezTo>
                  <a:cubicBezTo>
                    <a:pt x="521" y="1701"/>
                    <a:pt x="288" y="1976"/>
                    <a:pt x="137" y="2305"/>
                  </a:cubicBezTo>
                  <a:cubicBezTo>
                    <a:pt x="55" y="2469"/>
                    <a:pt x="0" y="2661"/>
                    <a:pt x="69" y="2840"/>
                  </a:cubicBezTo>
                  <a:cubicBezTo>
                    <a:pt x="247" y="2579"/>
                    <a:pt x="412" y="2332"/>
                    <a:pt x="604" y="2085"/>
                  </a:cubicBezTo>
                  <a:lnTo>
                    <a:pt x="604" y="2085"/>
                  </a:lnTo>
                  <a:cubicBezTo>
                    <a:pt x="453" y="2565"/>
                    <a:pt x="316" y="3087"/>
                    <a:pt x="521" y="3539"/>
                  </a:cubicBezTo>
                  <a:cubicBezTo>
                    <a:pt x="543" y="3593"/>
                    <a:pt x="590" y="3648"/>
                    <a:pt x="636" y="3648"/>
                  </a:cubicBezTo>
                  <a:cubicBezTo>
                    <a:pt x="649" y="3648"/>
                    <a:pt x="661" y="3644"/>
                    <a:pt x="672" y="3635"/>
                  </a:cubicBezTo>
                  <a:cubicBezTo>
                    <a:pt x="700" y="3621"/>
                    <a:pt x="727" y="3594"/>
                    <a:pt x="727" y="3539"/>
                  </a:cubicBezTo>
                  <a:cubicBezTo>
                    <a:pt x="768" y="3333"/>
                    <a:pt x="809" y="3114"/>
                    <a:pt x="823" y="2881"/>
                  </a:cubicBezTo>
                  <a:cubicBezTo>
                    <a:pt x="878" y="3087"/>
                    <a:pt x="946" y="3279"/>
                    <a:pt x="1042" y="3457"/>
                  </a:cubicBezTo>
                  <a:cubicBezTo>
                    <a:pt x="1091" y="3529"/>
                    <a:pt x="1160" y="3613"/>
                    <a:pt x="1251" y="3613"/>
                  </a:cubicBezTo>
                  <a:cubicBezTo>
                    <a:pt x="1264" y="3613"/>
                    <a:pt x="1276" y="3611"/>
                    <a:pt x="1289" y="3608"/>
                  </a:cubicBezTo>
                  <a:cubicBezTo>
                    <a:pt x="1344" y="3594"/>
                    <a:pt x="1385" y="3553"/>
                    <a:pt x="1413" y="3498"/>
                  </a:cubicBezTo>
                  <a:cubicBezTo>
                    <a:pt x="1564" y="3251"/>
                    <a:pt x="1413" y="2812"/>
                    <a:pt x="1344" y="2565"/>
                  </a:cubicBezTo>
                  <a:cubicBezTo>
                    <a:pt x="1248" y="2236"/>
                    <a:pt x="1234" y="1880"/>
                    <a:pt x="1303" y="1537"/>
                  </a:cubicBezTo>
                  <a:lnTo>
                    <a:pt x="1303" y="1537"/>
                  </a:lnTo>
                  <a:cubicBezTo>
                    <a:pt x="1385" y="1742"/>
                    <a:pt x="1522" y="1948"/>
                    <a:pt x="1701" y="2113"/>
                  </a:cubicBezTo>
                  <a:cubicBezTo>
                    <a:pt x="1740" y="2152"/>
                    <a:pt x="1792" y="2190"/>
                    <a:pt x="1839" y="2190"/>
                  </a:cubicBezTo>
                  <a:cubicBezTo>
                    <a:pt x="1858" y="2190"/>
                    <a:pt x="1877" y="2184"/>
                    <a:pt x="1893" y="2168"/>
                  </a:cubicBezTo>
                  <a:cubicBezTo>
                    <a:pt x="1907" y="2140"/>
                    <a:pt x="1920" y="2113"/>
                    <a:pt x="1920" y="2099"/>
                  </a:cubicBezTo>
                  <a:cubicBezTo>
                    <a:pt x="1989" y="1976"/>
                    <a:pt x="1934" y="1852"/>
                    <a:pt x="1893" y="1742"/>
                  </a:cubicBezTo>
                  <a:cubicBezTo>
                    <a:pt x="1632" y="1166"/>
                    <a:pt x="1687" y="604"/>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6048;p65"/>
            <p:cNvSpPr/>
            <p:nvPr/>
          </p:nvSpPr>
          <p:spPr>
            <a:xfrm flipH="1">
              <a:off x="1427976" y="2368437"/>
              <a:ext cx="409249" cy="446869"/>
            </a:xfrm>
            <a:custGeom>
              <a:avLst/>
              <a:gdLst/>
              <a:ahLst/>
              <a:cxnLst/>
              <a:rect l="l" t="t" r="r" b="b"/>
              <a:pathLst>
                <a:path w="1523" h="1663" extrusionOk="0">
                  <a:moveTo>
                    <a:pt x="1523" y="1"/>
                  </a:moveTo>
                  <a:lnTo>
                    <a:pt x="1523" y="1"/>
                  </a:lnTo>
                  <a:cubicBezTo>
                    <a:pt x="1520" y="13"/>
                    <a:pt x="1517" y="26"/>
                    <a:pt x="1513" y="39"/>
                  </a:cubicBezTo>
                  <a:lnTo>
                    <a:pt x="1513" y="39"/>
                  </a:lnTo>
                  <a:cubicBezTo>
                    <a:pt x="1517" y="27"/>
                    <a:pt x="1521" y="14"/>
                    <a:pt x="1523" y="1"/>
                  </a:cubicBezTo>
                  <a:close/>
                  <a:moveTo>
                    <a:pt x="1513" y="39"/>
                  </a:moveTo>
                  <a:cubicBezTo>
                    <a:pt x="1449" y="237"/>
                    <a:pt x="1191" y="365"/>
                    <a:pt x="933" y="481"/>
                  </a:cubicBezTo>
                  <a:cubicBezTo>
                    <a:pt x="727" y="563"/>
                    <a:pt x="522" y="632"/>
                    <a:pt x="385" y="700"/>
                  </a:cubicBezTo>
                  <a:cubicBezTo>
                    <a:pt x="206" y="783"/>
                    <a:pt x="42" y="933"/>
                    <a:pt x="1" y="1125"/>
                  </a:cubicBezTo>
                  <a:cubicBezTo>
                    <a:pt x="1" y="1167"/>
                    <a:pt x="1" y="1208"/>
                    <a:pt x="42" y="1208"/>
                  </a:cubicBezTo>
                  <a:cubicBezTo>
                    <a:pt x="55" y="1208"/>
                    <a:pt x="55" y="1208"/>
                    <a:pt x="55" y="1194"/>
                  </a:cubicBezTo>
                  <a:cubicBezTo>
                    <a:pt x="193" y="1112"/>
                    <a:pt x="316" y="1016"/>
                    <a:pt x="453" y="933"/>
                  </a:cubicBezTo>
                  <a:lnTo>
                    <a:pt x="453" y="933"/>
                  </a:lnTo>
                  <a:cubicBezTo>
                    <a:pt x="316" y="1043"/>
                    <a:pt x="206" y="1194"/>
                    <a:pt x="179" y="1386"/>
                  </a:cubicBezTo>
                  <a:cubicBezTo>
                    <a:pt x="151" y="1455"/>
                    <a:pt x="151" y="1523"/>
                    <a:pt x="193" y="1578"/>
                  </a:cubicBezTo>
                  <a:cubicBezTo>
                    <a:pt x="217" y="1615"/>
                    <a:pt x="274" y="1662"/>
                    <a:pt x="325" y="1662"/>
                  </a:cubicBezTo>
                  <a:cubicBezTo>
                    <a:pt x="332" y="1662"/>
                    <a:pt x="338" y="1662"/>
                    <a:pt x="343" y="1660"/>
                  </a:cubicBezTo>
                  <a:cubicBezTo>
                    <a:pt x="398" y="1647"/>
                    <a:pt x="412" y="1605"/>
                    <a:pt x="453" y="1578"/>
                  </a:cubicBezTo>
                  <a:cubicBezTo>
                    <a:pt x="590" y="1359"/>
                    <a:pt x="631" y="1167"/>
                    <a:pt x="810" y="988"/>
                  </a:cubicBezTo>
                  <a:cubicBezTo>
                    <a:pt x="974" y="824"/>
                    <a:pt x="1207" y="687"/>
                    <a:pt x="1345" y="481"/>
                  </a:cubicBezTo>
                  <a:cubicBezTo>
                    <a:pt x="1421" y="354"/>
                    <a:pt x="1473" y="193"/>
                    <a:pt x="1513" y="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6049;p65"/>
            <p:cNvSpPr/>
            <p:nvPr/>
          </p:nvSpPr>
          <p:spPr>
            <a:xfrm flipH="1">
              <a:off x="2223897" y="1189867"/>
              <a:ext cx="1433850" cy="712088"/>
            </a:xfrm>
            <a:custGeom>
              <a:avLst/>
              <a:gdLst/>
              <a:ahLst/>
              <a:cxnLst/>
              <a:rect l="l" t="t" r="r" b="b"/>
              <a:pathLst>
                <a:path w="5336" h="2650" extrusionOk="0">
                  <a:moveTo>
                    <a:pt x="5315" y="1268"/>
                  </a:moveTo>
                  <a:lnTo>
                    <a:pt x="5315" y="1268"/>
                  </a:lnTo>
                  <a:cubicBezTo>
                    <a:pt x="5322" y="1270"/>
                    <a:pt x="5328" y="1272"/>
                    <a:pt x="5335" y="1273"/>
                  </a:cubicBezTo>
                  <a:cubicBezTo>
                    <a:pt x="5329" y="1271"/>
                    <a:pt x="5322" y="1270"/>
                    <a:pt x="5315" y="1268"/>
                  </a:cubicBezTo>
                  <a:close/>
                  <a:moveTo>
                    <a:pt x="3640" y="0"/>
                  </a:moveTo>
                  <a:cubicBezTo>
                    <a:pt x="3593" y="0"/>
                    <a:pt x="3545" y="4"/>
                    <a:pt x="3498" y="12"/>
                  </a:cubicBezTo>
                  <a:cubicBezTo>
                    <a:pt x="3484" y="135"/>
                    <a:pt x="3552" y="245"/>
                    <a:pt x="3662" y="300"/>
                  </a:cubicBezTo>
                  <a:cubicBezTo>
                    <a:pt x="3281" y="223"/>
                    <a:pt x="2877" y="147"/>
                    <a:pt x="2481" y="147"/>
                  </a:cubicBezTo>
                  <a:cubicBezTo>
                    <a:pt x="2450" y="147"/>
                    <a:pt x="2418" y="148"/>
                    <a:pt x="2387" y="149"/>
                  </a:cubicBezTo>
                  <a:cubicBezTo>
                    <a:pt x="1961" y="162"/>
                    <a:pt x="1536" y="286"/>
                    <a:pt x="1207" y="560"/>
                  </a:cubicBezTo>
                  <a:cubicBezTo>
                    <a:pt x="1394" y="659"/>
                    <a:pt x="1626" y="705"/>
                    <a:pt x="1852" y="705"/>
                  </a:cubicBezTo>
                  <a:cubicBezTo>
                    <a:pt x="1908" y="705"/>
                    <a:pt x="1962" y="703"/>
                    <a:pt x="2016" y="697"/>
                  </a:cubicBezTo>
                  <a:lnTo>
                    <a:pt x="2016" y="697"/>
                  </a:lnTo>
                  <a:cubicBezTo>
                    <a:pt x="1550" y="752"/>
                    <a:pt x="1070" y="889"/>
                    <a:pt x="686" y="1136"/>
                  </a:cubicBezTo>
                  <a:cubicBezTo>
                    <a:pt x="315" y="1397"/>
                    <a:pt x="0" y="1849"/>
                    <a:pt x="0" y="2329"/>
                  </a:cubicBezTo>
                  <a:cubicBezTo>
                    <a:pt x="727" y="2151"/>
                    <a:pt x="1221" y="1410"/>
                    <a:pt x="1961" y="1260"/>
                  </a:cubicBezTo>
                  <a:cubicBezTo>
                    <a:pt x="1995" y="1256"/>
                    <a:pt x="2030" y="1253"/>
                    <a:pt x="2064" y="1253"/>
                  </a:cubicBezTo>
                  <a:cubicBezTo>
                    <a:pt x="2153" y="1253"/>
                    <a:pt x="2233" y="1272"/>
                    <a:pt x="2263" y="1342"/>
                  </a:cubicBezTo>
                  <a:cubicBezTo>
                    <a:pt x="1769" y="1520"/>
                    <a:pt x="1358" y="1959"/>
                    <a:pt x="1262" y="2480"/>
                  </a:cubicBezTo>
                  <a:cubicBezTo>
                    <a:pt x="1852" y="2275"/>
                    <a:pt x="2195" y="1479"/>
                    <a:pt x="2839" y="1465"/>
                  </a:cubicBezTo>
                  <a:lnTo>
                    <a:pt x="2839" y="1465"/>
                  </a:lnTo>
                  <a:cubicBezTo>
                    <a:pt x="2798" y="1671"/>
                    <a:pt x="2771" y="1918"/>
                    <a:pt x="2867" y="2096"/>
                  </a:cubicBezTo>
                  <a:cubicBezTo>
                    <a:pt x="2937" y="2220"/>
                    <a:pt x="3081" y="2298"/>
                    <a:pt x="3212" y="2298"/>
                  </a:cubicBezTo>
                  <a:cubicBezTo>
                    <a:pt x="3284" y="2298"/>
                    <a:pt x="3352" y="2274"/>
                    <a:pt x="3401" y="2220"/>
                  </a:cubicBezTo>
                  <a:cubicBezTo>
                    <a:pt x="3525" y="2069"/>
                    <a:pt x="3429" y="1822"/>
                    <a:pt x="3484" y="1644"/>
                  </a:cubicBezTo>
                  <a:cubicBezTo>
                    <a:pt x="3530" y="1471"/>
                    <a:pt x="3701" y="1356"/>
                    <a:pt x="3869" y="1356"/>
                  </a:cubicBezTo>
                  <a:cubicBezTo>
                    <a:pt x="3901" y="1356"/>
                    <a:pt x="3933" y="1361"/>
                    <a:pt x="3964" y="1369"/>
                  </a:cubicBezTo>
                  <a:cubicBezTo>
                    <a:pt x="3840" y="1603"/>
                    <a:pt x="3744" y="1863"/>
                    <a:pt x="3690" y="2124"/>
                  </a:cubicBezTo>
                  <a:cubicBezTo>
                    <a:pt x="3676" y="2233"/>
                    <a:pt x="3635" y="2357"/>
                    <a:pt x="3690" y="2467"/>
                  </a:cubicBezTo>
                  <a:cubicBezTo>
                    <a:pt x="3726" y="2552"/>
                    <a:pt x="3807" y="2649"/>
                    <a:pt x="3912" y="2649"/>
                  </a:cubicBezTo>
                  <a:cubicBezTo>
                    <a:pt x="3924" y="2649"/>
                    <a:pt x="3937" y="2648"/>
                    <a:pt x="3950" y="2645"/>
                  </a:cubicBezTo>
                  <a:cubicBezTo>
                    <a:pt x="4005" y="2645"/>
                    <a:pt x="4046" y="2617"/>
                    <a:pt x="4101" y="2563"/>
                  </a:cubicBezTo>
                  <a:cubicBezTo>
                    <a:pt x="4311" y="2366"/>
                    <a:pt x="4320" y="2031"/>
                    <a:pt x="4308" y="1726"/>
                  </a:cubicBezTo>
                  <a:lnTo>
                    <a:pt x="4308" y="1726"/>
                  </a:lnTo>
                  <a:cubicBezTo>
                    <a:pt x="4323" y="1902"/>
                    <a:pt x="4425" y="2062"/>
                    <a:pt x="4540" y="2151"/>
                  </a:cubicBezTo>
                  <a:cubicBezTo>
                    <a:pt x="4581" y="1932"/>
                    <a:pt x="4608" y="1685"/>
                    <a:pt x="4746" y="1507"/>
                  </a:cubicBezTo>
                  <a:cubicBezTo>
                    <a:pt x="4746" y="1338"/>
                    <a:pt x="5057" y="1262"/>
                    <a:pt x="5238" y="1262"/>
                  </a:cubicBezTo>
                  <a:cubicBezTo>
                    <a:pt x="5268" y="1262"/>
                    <a:pt x="5294" y="1264"/>
                    <a:pt x="5315" y="1268"/>
                  </a:cubicBezTo>
                  <a:lnTo>
                    <a:pt x="5315" y="1268"/>
                  </a:lnTo>
                  <a:cubicBezTo>
                    <a:pt x="4918" y="1158"/>
                    <a:pt x="4754" y="583"/>
                    <a:pt x="4444" y="341"/>
                  </a:cubicBezTo>
                  <a:cubicBezTo>
                    <a:pt x="4220" y="140"/>
                    <a:pt x="3934" y="0"/>
                    <a:pt x="3640" y="0"/>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050;p65"/>
            <p:cNvSpPr/>
            <p:nvPr/>
          </p:nvSpPr>
          <p:spPr>
            <a:xfrm flipH="1">
              <a:off x="1770583" y="657818"/>
              <a:ext cx="553010" cy="873853"/>
            </a:xfrm>
            <a:custGeom>
              <a:avLst/>
              <a:gdLst/>
              <a:ahLst/>
              <a:cxnLst/>
              <a:rect l="l" t="t" r="r" b="b"/>
              <a:pathLst>
                <a:path w="2058" h="3252" extrusionOk="0">
                  <a:moveTo>
                    <a:pt x="849" y="0"/>
                  </a:moveTo>
                  <a:cubicBezTo>
                    <a:pt x="840" y="0"/>
                    <a:pt x="832" y="1"/>
                    <a:pt x="823" y="3"/>
                  </a:cubicBezTo>
                  <a:cubicBezTo>
                    <a:pt x="768" y="3"/>
                    <a:pt x="727" y="30"/>
                    <a:pt x="700" y="71"/>
                  </a:cubicBezTo>
                  <a:cubicBezTo>
                    <a:pt x="549" y="236"/>
                    <a:pt x="480" y="497"/>
                    <a:pt x="494" y="730"/>
                  </a:cubicBezTo>
                  <a:cubicBezTo>
                    <a:pt x="508" y="977"/>
                    <a:pt x="576" y="1210"/>
                    <a:pt x="658" y="1443"/>
                  </a:cubicBezTo>
                  <a:cubicBezTo>
                    <a:pt x="494" y="1182"/>
                    <a:pt x="316" y="935"/>
                    <a:pt x="151" y="689"/>
                  </a:cubicBezTo>
                  <a:cubicBezTo>
                    <a:pt x="0" y="977"/>
                    <a:pt x="28" y="1361"/>
                    <a:pt x="151" y="1662"/>
                  </a:cubicBezTo>
                  <a:cubicBezTo>
                    <a:pt x="316" y="2074"/>
                    <a:pt x="453" y="2197"/>
                    <a:pt x="837" y="2430"/>
                  </a:cubicBezTo>
                  <a:cubicBezTo>
                    <a:pt x="864" y="2458"/>
                    <a:pt x="919" y="2485"/>
                    <a:pt x="905" y="2540"/>
                  </a:cubicBezTo>
                  <a:cubicBezTo>
                    <a:pt x="905" y="2581"/>
                    <a:pt x="850" y="2609"/>
                    <a:pt x="796" y="2609"/>
                  </a:cubicBezTo>
                  <a:cubicBezTo>
                    <a:pt x="617" y="2609"/>
                    <a:pt x="480" y="2430"/>
                    <a:pt x="316" y="2348"/>
                  </a:cubicBezTo>
                  <a:cubicBezTo>
                    <a:pt x="292" y="2340"/>
                    <a:pt x="263" y="2332"/>
                    <a:pt x="236" y="2332"/>
                  </a:cubicBezTo>
                  <a:cubicBezTo>
                    <a:pt x="216" y="2332"/>
                    <a:pt x="196" y="2337"/>
                    <a:pt x="178" y="2348"/>
                  </a:cubicBezTo>
                  <a:cubicBezTo>
                    <a:pt x="233" y="2746"/>
                    <a:pt x="508" y="2965"/>
                    <a:pt x="864" y="3089"/>
                  </a:cubicBezTo>
                  <a:cubicBezTo>
                    <a:pt x="1004" y="3119"/>
                    <a:pt x="1466" y="3251"/>
                    <a:pt x="1764" y="3251"/>
                  </a:cubicBezTo>
                  <a:cubicBezTo>
                    <a:pt x="1874" y="3251"/>
                    <a:pt x="1962" y="3233"/>
                    <a:pt x="2003" y="3185"/>
                  </a:cubicBezTo>
                  <a:lnTo>
                    <a:pt x="2003" y="3185"/>
                  </a:lnTo>
                  <a:cubicBezTo>
                    <a:pt x="1974" y="3214"/>
                    <a:pt x="1937" y="3231"/>
                    <a:pt x="1901" y="3231"/>
                  </a:cubicBezTo>
                  <a:cubicBezTo>
                    <a:pt x="1868" y="3231"/>
                    <a:pt x="1836" y="3217"/>
                    <a:pt x="1811" y="3185"/>
                  </a:cubicBezTo>
                  <a:cubicBezTo>
                    <a:pt x="1756" y="3130"/>
                    <a:pt x="1742" y="3048"/>
                    <a:pt x="1756" y="2965"/>
                  </a:cubicBezTo>
                  <a:cubicBezTo>
                    <a:pt x="1797" y="2650"/>
                    <a:pt x="2057" y="2376"/>
                    <a:pt x="1989" y="2074"/>
                  </a:cubicBezTo>
                  <a:lnTo>
                    <a:pt x="1989" y="2074"/>
                  </a:lnTo>
                  <a:cubicBezTo>
                    <a:pt x="1824" y="2142"/>
                    <a:pt x="1715" y="2266"/>
                    <a:pt x="1646" y="2403"/>
                  </a:cubicBezTo>
                  <a:cubicBezTo>
                    <a:pt x="1756" y="2170"/>
                    <a:pt x="1783" y="1896"/>
                    <a:pt x="1673" y="1662"/>
                  </a:cubicBezTo>
                  <a:lnTo>
                    <a:pt x="1673" y="1662"/>
                  </a:lnTo>
                  <a:cubicBezTo>
                    <a:pt x="1536" y="1745"/>
                    <a:pt x="1454" y="1896"/>
                    <a:pt x="1440" y="2074"/>
                  </a:cubicBezTo>
                  <a:cubicBezTo>
                    <a:pt x="1413" y="2225"/>
                    <a:pt x="1468" y="2403"/>
                    <a:pt x="1509" y="2554"/>
                  </a:cubicBezTo>
                  <a:cubicBezTo>
                    <a:pt x="1303" y="2485"/>
                    <a:pt x="1166" y="2280"/>
                    <a:pt x="1097" y="2074"/>
                  </a:cubicBezTo>
                  <a:cubicBezTo>
                    <a:pt x="1029" y="1868"/>
                    <a:pt x="1042" y="1649"/>
                    <a:pt x="1042" y="1415"/>
                  </a:cubicBezTo>
                  <a:cubicBezTo>
                    <a:pt x="1042" y="1045"/>
                    <a:pt x="1042" y="689"/>
                    <a:pt x="1029" y="305"/>
                  </a:cubicBezTo>
                  <a:cubicBezTo>
                    <a:pt x="1003" y="176"/>
                    <a:pt x="965" y="0"/>
                    <a:pt x="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6051;p65"/>
            <p:cNvSpPr/>
            <p:nvPr/>
          </p:nvSpPr>
          <p:spPr>
            <a:xfrm flipH="1">
              <a:off x="2047088" y="1638884"/>
              <a:ext cx="383453" cy="428865"/>
            </a:xfrm>
            <a:custGeom>
              <a:avLst/>
              <a:gdLst/>
              <a:ahLst/>
              <a:cxnLst/>
              <a:rect l="l" t="t" r="r" b="b"/>
              <a:pathLst>
                <a:path w="1427" h="1596" extrusionOk="0">
                  <a:moveTo>
                    <a:pt x="1427" y="0"/>
                  </a:moveTo>
                  <a:cubicBezTo>
                    <a:pt x="1386" y="82"/>
                    <a:pt x="768" y="261"/>
                    <a:pt x="631" y="343"/>
                  </a:cubicBezTo>
                  <a:cubicBezTo>
                    <a:pt x="357" y="508"/>
                    <a:pt x="151" y="782"/>
                    <a:pt x="0" y="1056"/>
                  </a:cubicBezTo>
                  <a:cubicBezTo>
                    <a:pt x="137" y="1029"/>
                    <a:pt x="275" y="960"/>
                    <a:pt x="357" y="837"/>
                  </a:cubicBezTo>
                  <a:lnTo>
                    <a:pt x="357" y="837"/>
                  </a:lnTo>
                  <a:cubicBezTo>
                    <a:pt x="261" y="1084"/>
                    <a:pt x="288" y="1372"/>
                    <a:pt x="480" y="1564"/>
                  </a:cubicBezTo>
                  <a:cubicBezTo>
                    <a:pt x="494" y="1577"/>
                    <a:pt x="508" y="1591"/>
                    <a:pt x="535" y="1591"/>
                  </a:cubicBezTo>
                  <a:cubicBezTo>
                    <a:pt x="543" y="1594"/>
                    <a:pt x="551" y="1596"/>
                    <a:pt x="558" y="1596"/>
                  </a:cubicBezTo>
                  <a:cubicBezTo>
                    <a:pt x="610" y="1596"/>
                    <a:pt x="633" y="1514"/>
                    <a:pt x="645" y="1454"/>
                  </a:cubicBezTo>
                  <a:cubicBezTo>
                    <a:pt x="659" y="1331"/>
                    <a:pt x="714" y="1221"/>
                    <a:pt x="768" y="1097"/>
                  </a:cubicBezTo>
                  <a:cubicBezTo>
                    <a:pt x="947" y="700"/>
                    <a:pt x="1248" y="384"/>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6052;p65"/>
            <p:cNvSpPr/>
            <p:nvPr/>
          </p:nvSpPr>
          <p:spPr>
            <a:xfrm flipH="1">
              <a:off x="1228860" y="655130"/>
              <a:ext cx="744596" cy="654853"/>
            </a:xfrm>
            <a:custGeom>
              <a:avLst/>
              <a:gdLst/>
              <a:ahLst/>
              <a:cxnLst/>
              <a:rect l="l" t="t" r="r" b="b"/>
              <a:pathLst>
                <a:path w="1510" h="2437" extrusionOk="0">
                  <a:moveTo>
                    <a:pt x="637" y="1"/>
                  </a:moveTo>
                  <a:cubicBezTo>
                    <a:pt x="573" y="1"/>
                    <a:pt x="514" y="60"/>
                    <a:pt x="481" y="136"/>
                  </a:cubicBezTo>
                  <a:cubicBezTo>
                    <a:pt x="378" y="311"/>
                    <a:pt x="337" y="525"/>
                    <a:pt x="363" y="737"/>
                  </a:cubicBezTo>
                  <a:lnTo>
                    <a:pt x="363" y="737"/>
                  </a:lnTo>
                  <a:cubicBezTo>
                    <a:pt x="330" y="653"/>
                    <a:pt x="282" y="576"/>
                    <a:pt x="220" y="507"/>
                  </a:cubicBezTo>
                  <a:cubicBezTo>
                    <a:pt x="207" y="479"/>
                    <a:pt x="193" y="452"/>
                    <a:pt x="152" y="452"/>
                  </a:cubicBezTo>
                  <a:cubicBezTo>
                    <a:pt x="111" y="452"/>
                    <a:pt x="69" y="520"/>
                    <a:pt x="69" y="575"/>
                  </a:cubicBezTo>
                  <a:cubicBezTo>
                    <a:pt x="15" y="1014"/>
                    <a:pt x="138" y="1467"/>
                    <a:pt x="399" y="1823"/>
                  </a:cubicBezTo>
                  <a:cubicBezTo>
                    <a:pt x="310" y="1801"/>
                    <a:pt x="231" y="1726"/>
                    <a:pt x="160" y="1726"/>
                  </a:cubicBezTo>
                  <a:cubicBezTo>
                    <a:pt x="143" y="1726"/>
                    <a:pt x="127" y="1730"/>
                    <a:pt x="111" y="1741"/>
                  </a:cubicBezTo>
                  <a:cubicBezTo>
                    <a:pt x="1" y="1809"/>
                    <a:pt x="69" y="1947"/>
                    <a:pt x="152" y="2029"/>
                  </a:cubicBezTo>
                  <a:cubicBezTo>
                    <a:pt x="413" y="2257"/>
                    <a:pt x="855" y="2437"/>
                    <a:pt x="1232" y="2437"/>
                  </a:cubicBezTo>
                  <a:cubicBezTo>
                    <a:pt x="1310" y="2437"/>
                    <a:pt x="1385" y="2429"/>
                    <a:pt x="1455" y="2413"/>
                  </a:cubicBezTo>
                  <a:cubicBezTo>
                    <a:pt x="1030" y="2235"/>
                    <a:pt x="1510" y="1837"/>
                    <a:pt x="1345" y="1521"/>
                  </a:cubicBezTo>
                  <a:lnTo>
                    <a:pt x="1345" y="1521"/>
                  </a:lnTo>
                  <a:lnTo>
                    <a:pt x="1139" y="1672"/>
                  </a:lnTo>
                  <a:cubicBezTo>
                    <a:pt x="1276" y="1467"/>
                    <a:pt x="1290" y="1179"/>
                    <a:pt x="1167" y="932"/>
                  </a:cubicBezTo>
                  <a:lnTo>
                    <a:pt x="1167" y="932"/>
                  </a:lnTo>
                  <a:cubicBezTo>
                    <a:pt x="1016" y="1000"/>
                    <a:pt x="975" y="1192"/>
                    <a:pt x="975" y="1343"/>
                  </a:cubicBezTo>
                  <a:cubicBezTo>
                    <a:pt x="975" y="1521"/>
                    <a:pt x="1002" y="1686"/>
                    <a:pt x="906" y="1823"/>
                  </a:cubicBezTo>
                  <a:cubicBezTo>
                    <a:pt x="769" y="1727"/>
                    <a:pt x="728" y="1521"/>
                    <a:pt x="728" y="1343"/>
                  </a:cubicBezTo>
                  <a:cubicBezTo>
                    <a:pt x="700" y="945"/>
                    <a:pt x="810" y="575"/>
                    <a:pt x="769" y="177"/>
                  </a:cubicBezTo>
                  <a:cubicBezTo>
                    <a:pt x="769" y="109"/>
                    <a:pt x="755" y="26"/>
                    <a:pt x="687" y="13"/>
                  </a:cubicBezTo>
                  <a:cubicBezTo>
                    <a:pt x="670" y="4"/>
                    <a:pt x="653" y="1"/>
                    <a:pt x="637" y="1"/>
                  </a:cubicBez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6053;p65"/>
            <p:cNvSpPr/>
            <p:nvPr/>
          </p:nvSpPr>
          <p:spPr>
            <a:xfrm flipH="1">
              <a:off x="1486824" y="1476583"/>
              <a:ext cx="254471" cy="468366"/>
            </a:xfrm>
            <a:custGeom>
              <a:avLst/>
              <a:gdLst/>
              <a:ahLst/>
              <a:cxnLst/>
              <a:rect l="l" t="t" r="r" b="b"/>
              <a:pathLst>
                <a:path w="947" h="1743" extrusionOk="0">
                  <a:moveTo>
                    <a:pt x="947" y="1"/>
                  </a:moveTo>
                  <a:cubicBezTo>
                    <a:pt x="274" y="110"/>
                    <a:pt x="110" y="892"/>
                    <a:pt x="28" y="1441"/>
                  </a:cubicBezTo>
                  <a:cubicBezTo>
                    <a:pt x="0" y="1509"/>
                    <a:pt x="0" y="1578"/>
                    <a:pt x="55" y="1633"/>
                  </a:cubicBezTo>
                  <a:cubicBezTo>
                    <a:pt x="73" y="1648"/>
                    <a:pt x="92" y="1654"/>
                    <a:pt x="112" y="1654"/>
                  </a:cubicBezTo>
                  <a:cubicBezTo>
                    <a:pt x="182" y="1654"/>
                    <a:pt x="259" y="1571"/>
                    <a:pt x="302" y="1496"/>
                  </a:cubicBezTo>
                  <a:cubicBezTo>
                    <a:pt x="357" y="1345"/>
                    <a:pt x="412" y="1167"/>
                    <a:pt x="453" y="1002"/>
                  </a:cubicBezTo>
                  <a:lnTo>
                    <a:pt x="453" y="1002"/>
                  </a:lnTo>
                  <a:cubicBezTo>
                    <a:pt x="398" y="1221"/>
                    <a:pt x="398" y="1441"/>
                    <a:pt x="453" y="1674"/>
                  </a:cubicBezTo>
                  <a:cubicBezTo>
                    <a:pt x="453" y="1688"/>
                    <a:pt x="466" y="1715"/>
                    <a:pt x="494" y="1742"/>
                  </a:cubicBezTo>
                  <a:cubicBezTo>
                    <a:pt x="535" y="1742"/>
                    <a:pt x="549" y="1715"/>
                    <a:pt x="562" y="1701"/>
                  </a:cubicBezTo>
                  <a:cubicBezTo>
                    <a:pt x="672" y="1564"/>
                    <a:pt x="672" y="1358"/>
                    <a:pt x="658" y="1194"/>
                  </a:cubicBezTo>
                  <a:cubicBezTo>
                    <a:pt x="631" y="1016"/>
                    <a:pt x="590" y="851"/>
                    <a:pt x="590" y="659"/>
                  </a:cubicBezTo>
                  <a:cubicBezTo>
                    <a:pt x="604" y="357"/>
                    <a:pt x="782" y="193"/>
                    <a:pt x="9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6054;p65"/>
            <p:cNvSpPr/>
            <p:nvPr/>
          </p:nvSpPr>
          <p:spPr>
            <a:xfrm flipH="1">
              <a:off x="1158722" y="1472821"/>
              <a:ext cx="2019912" cy="1257037"/>
            </a:xfrm>
            <a:custGeom>
              <a:avLst/>
              <a:gdLst/>
              <a:ahLst/>
              <a:cxnLst/>
              <a:rect l="l" t="t" r="r" b="b"/>
              <a:pathLst>
                <a:path w="7517" h="4678" extrusionOk="0">
                  <a:moveTo>
                    <a:pt x="7516" y="1"/>
                  </a:moveTo>
                  <a:cubicBezTo>
                    <a:pt x="7269" y="755"/>
                    <a:pt x="6885" y="1441"/>
                    <a:pt x="6364" y="1976"/>
                  </a:cubicBezTo>
                  <a:cubicBezTo>
                    <a:pt x="5829" y="2525"/>
                    <a:pt x="5185" y="2936"/>
                    <a:pt x="4444" y="3155"/>
                  </a:cubicBezTo>
                  <a:cubicBezTo>
                    <a:pt x="3703" y="3402"/>
                    <a:pt x="2921" y="3485"/>
                    <a:pt x="2153" y="3649"/>
                  </a:cubicBezTo>
                  <a:cubicBezTo>
                    <a:pt x="1756" y="3745"/>
                    <a:pt x="1358" y="3855"/>
                    <a:pt x="1001" y="4020"/>
                  </a:cubicBezTo>
                  <a:cubicBezTo>
                    <a:pt x="617" y="4184"/>
                    <a:pt x="274" y="4390"/>
                    <a:pt x="0" y="4678"/>
                  </a:cubicBezTo>
                  <a:cubicBezTo>
                    <a:pt x="658" y="4225"/>
                    <a:pt x="1413" y="4047"/>
                    <a:pt x="2181" y="3924"/>
                  </a:cubicBezTo>
                  <a:cubicBezTo>
                    <a:pt x="2949" y="3814"/>
                    <a:pt x="3758" y="3745"/>
                    <a:pt x="4526" y="3498"/>
                  </a:cubicBezTo>
                  <a:cubicBezTo>
                    <a:pt x="5322" y="3279"/>
                    <a:pt x="6035" y="2799"/>
                    <a:pt x="6556" y="2182"/>
                  </a:cubicBezTo>
                  <a:cubicBezTo>
                    <a:pt x="7091" y="1564"/>
                    <a:pt x="7434" y="796"/>
                    <a:pt x="75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6055;p65"/>
            <p:cNvSpPr/>
            <p:nvPr/>
          </p:nvSpPr>
          <p:spPr>
            <a:xfrm flipH="1">
              <a:off x="985672" y="967911"/>
              <a:ext cx="1872389" cy="615083"/>
            </a:xfrm>
            <a:custGeom>
              <a:avLst/>
              <a:gdLst/>
              <a:ahLst/>
              <a:cxnLst/>
              <a:rect l="l" t="t" r="r" b="b"/>
              <a:pathLst>
                <a:path w="6968" h="2289" extrusionOk="0">
                  <a:moveTo>
                    <a:pt x="6968" y="1"/>
                  </a:moveTo>
                  <a:lnTo>
                    <a:pt x="6968" y="1"/>
                  </a:lnTo>
                  <a:cubicBezTo>
                    <a:pt x="6748" y="632"/>
                    <a:pt x="6241" y="1043"/>
                    <a:pt x="5665" y="1318"/>
                  </a:cubicBezTo>
                  <a:cubicBezTo>
                    <a:pt x="5377" y="1455"/>
                    <a:pt x="5089" y="1578"/>
                    <a:pt x="4773" y="1660"/>
                  </a:cubicBezTo>
                  <a:cubicBezTo>
                    <a:pt x="4472" y="1743"/>
                    <a:pt x="4156" y="1825"/>
                    <a:pt x="3854" y="1880"/>
                  </a:cubicBezTo>
                  <a:cubicBezTo>
                    <a:pt x="3582" y="1925"/>
                    <a:pt x="3328" y="1952"/>
                    <a:pt x="3069" y="1952"/>
                  </a:cubicBezTo>
                  <a:cubicBezTo>
                    <a:pt x="3016" y="1952"/>
                    <a:pt x="2962" y="1951"/>
                    <a:pt x="2908" y="1948"/>
                  </a:cubicBezTo>
                  <a:cubicBezTo>
                    <a:pt x="2606" y="1948"/>
                    <a:pt x="2277" y="1894"/>
                    <a:pt x="1948" y="1866"/>
                  </a:cubicBezTo>
                  <a:cubicBezTo>
                    <a:pt x="1677" y="1832"/>
                    <a:pt x="1415" y="1808"/>
                    <a:pt x="1140" y="1808"/>
                  </a:cubicBezTo>
                  <a:cubicBezTo>
                    <a:pt x="1081" y="1808"/>
                    <a:pt x="1021" y="1809"/>
                    <a:pt x="960" y="1811"/>
                  </a:cubicBezTo>
                  <a:cubicBezTo>
                    <a:pt x="618" y="1825"/>
                    <a:pt x="288" y="1894"/>
                    <a:pt x="0" y="2072"/>
                  </a:cubicBezTo>
                  <a:cubicBezTo>
                    <a:pt x="232" y="2001"/>
                    <a:pt x="464" y="1975"/>
                    <a:pt x="698" y="1975"/>
                  </a:cubicBezTo>
                  <a:cubicBezTo>
                    <a:pt x="1101" y="1975"/>
                    <a:pt x="1509" y="2052"/>
                    <a:pt x="1934" y="2113"/>
                  </a:cubicBezTo>
                  <a:cubicBezTo>
                    <a:pt x="2236" y="2182"/>
                    <a:pt x="2565" y="2236"/>
                    <a:pt x="2908" y="2278"/>
                  </a:cubicBezTo>
                  <a:cubicBezTo>
                    <a:pt x="3000" y="2285"/>
                    <a:pt x="3092" y="2288"/>
                    <a:pt x="3183" y="2288"/>
                  </a:cubicBezTo>
                  <a:cubicBezTo>
                    <a:pt x="3434" y="2288"/>
                    <a:pt x="3682" y="2263"/>
                    <a:pt x="3923" y="2223"/>
                  </a:cubicBezTo>
                  <a:cubicBezTo>
                    <a:pt x="4252" y="2154"/>
                    <a:pt x="4568" y="2072"/>
                    <a:pt x="4883" y="1962"/>
                  </a:cubicBezTo>
                  <a:cubicBezTo>
                    <a:pt x="5185" y="1866"/>
                    <a:pt x="5500" y="1729"/>
                    <a:pt x="5788" y="1551"/>
                  </a:cubicBezTo>
                  <a:cubicBezTo>
                    <a:pt x="6076" y="1386"/>
                    <a:pt x="6337" y="1153"/>
                    <a:pt x="6556" y="906"/>
                  </a:cubicBezTo>
                  <a:cubicBezTo>
                    <a:pt x="6790" y="645"/>
                    <a:pt x="6940" y="316"/>
                    <a:pt x="6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6056;p65"/>
            <p:cNvSpPr/>
            <p:nvPr/>
          </p:nvSpPr>
          <p:spPr>
            <a:xfrm flipH="1">
              <a:off x="1261912" y="1734546"/>
              <a:ext cx="527483" cy="1448629"/>
            </a:xfrm>
            <a:custGeom>
              <a:avLst/>
              <a:gdLst/>
              <a:ahLst/>
              <a:cxnLst/>
              <a:rect l="l" t="t" r="r" b="b"/>
              <a:pathLst>
                <a:path w="1963" h="5391" extrusionOk="0">
                  <a:moveTo>
                    <a:pt x="1962" y="1"/>
                  </a:moveTo>
                  <a:cubicBezTo>
                    <a:pt x="1688" y="412"/>
                    <a:pt x="1523" y="878"/>
                    <a:pt x="1372" y="1359"/>
                  </a:cubicBezTo>
                  <a:cubicBezTo>
                    <a:pt x="1235" y="1839"/>
                    <a:pt x="1167" y="2319"/>
                    <a:pt x="1057" y="2785"/>
                  </a:cubicBezTo>
                  <a:cubicBezTo>
                    <a:pt x="975" y="3251"/>
                    <a:pt x="851" y="3704"/>
                    <a:pt x="700" y="4157"/>
                  </a:cubicBezTo>
                  <a:cubicBezTo>
                    <a:pt x="549" y="4595"/>
                    <a:pt x="316" y="5007"/>
                    <a:pt x="1" y="5391"/>
                  </a:cubicBezTo>
                  <a:cubicBezTo>
                    <a:pt x="426" y="5117"/>
                    <a:pt x="728" y="4705"/>
                    <a:pt x="961" y="4253"/>
                  </a:cubicBezTo>
                  <a:cubicBezTo>
                    <a:pt x="1180" y="3814"/>
                    <a:pt x="1318" y="3334"/>
                    <a:pt x="1414" y="2854"/>
                  </a:cubicBezTo>
                  <a:cubicBezTo>
                    <a:pt x="1510" y="2373"/>
                    <a:pt x="1578" y="1893"/>
                    <a:pt x="1647" y="1413"/>
                  </a:cubicBezTo>
                  <a:cubicBezTo>
                    <a:pt x="1729" y="933"/>
                    <a:pt x="1811" y="467"/>
                    <a:pt x="19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6057;p65"/>
            <p:cNvSpPr/>
            <p:nvPr/>
          </p:nvSpPr>
          <p:spPr>
            <a:xfrm flipH="1">
              <a:off x="1549433" y="1481688"/>
              <a:ext cx="678499" cy="315737"/>
            </a:xfrm>
            <a:custGeom>
              <a:avLst/>
              <a:gdLst/>
              <a:ahLst/>
              <a:cxnLst/>
              <a:rect l="l" t="t" r="r" b="b"/>
              <a:pathLst>
                <a:path w="2525" h="1175" extrusionOk="0">
                  <a:moveTo>
                    <a:pt x="2364" y="0"/>
                  </a:moveTo>
                  <a:cubicBezTo>
                    <a:pt x="2177" y="0"/>
                    <a:pt x="1999" y="35"/>
                    <a:pt x="1839" y="78"/>
                  </a:cubicBezTo>
                  <a:cubicBezTo>
                    <a:pt x="1592" y="119"/>
                    <a:pt x="1372" y="187"/>
                    <a:pt x="1153" y="297"/>
                  </a:cubicBezTo>
                  <a:lnTo>
                    <a:pt x="824" y="448"/>
                  </a:lnTo>
                  <a:cubicBezTo>
                    <a:pt x="714" y="503"/>
                    <a:pt x="604" y="544"/>
                    <a:pt x="494" y="613"/>
                  </a:cubicBezTo>
                  <a:cubicBezTo>
                    <a:pt x="275" y="736"/>
                    <a:pt x="83" y="928"/>
                    <a:pt x="1" y="1175"/>
                  </a:cubicBezTo>
                  <a:cubicBezTo>
                    <a:pt x="193" y="1010"/>
                    <a:pt x="398" y="928"/>
                    <a:pt x="604" y="859"/>
                  </a:cubicBezTo>
                  <a:lnTo>
                    <a:pt x="920" y="763"/>
                  </a:lnTo>
                  <a:cubicBezTo>
                    <a:pt x="1029" y="722"/>
                    <a:pt x="1153" y="667"/>
                    <a:pt x="1249" y="626"/>
                  </a:cubicBezTo>
                  <a:cubicBezTo>
                    <a:pt x="1468" y="517"/>
                    <a:pt x="1674" y="434"/>
                    <a:pt x="1880" y="324"/>
                  </a:cubicBezTo>
                  <a:cubicBezTo>
                    <a:pt x="2085" y="228"/>
                    <a:pt x="2319" y="119"/>
                    <a:pt x="2524" y="9"/>
                  </a:cubicBezTo>
                  <a:cubicBezTo>
                    <a:pt x="2470" y="3"/>
                    <a:pt x="2417" y="0"/>
                    <a:pt x="2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58;p65"/>
            <p:cNvSpPr/>
            <p:nvPr/>
          </p:nvSpPr>
          <p:spPr>
            <a:xfrm flipH="1">
              <a:off x="403372" y="274904"/>
              <a:ext cx="2524823" cy="3280711"/>
            </a:xfrm>
            <a:custGeom>
              <a:avLst/>
              <a:gdLst/>
              <a:ahLst/>
              <a:cxnLst/>
              <a:rect l="l" t="t" r="r" b="b"/>
              <a:pathLst>
                <a:path w="9396" h="12209" extrusionOk="0">
                  <a:moveTo>
                    <a:pt x="9344" y="0"/>
                  </a:moveTo>
                  <a:cubicBezTo>
                    <a:pt x="9020" y="0"/>
                    <a:pt x="8709" y="120"/>
                    <a:pt x="8436" y="289"/>
                  </a:cubicBezTo>
                  <a:cubicBezTo>
                    <a:pt x="8161" y="481"/>
                    <a:pt x="7942" y="756"/>
                    <a:pt x="7750" y="1044"/>
                  </a:cubicBezTo>
                  <a:cubicBezTo>
                    <a:pt x="7558" y="1332"/>
                    <a:pt x="7421" y="1647"/>
                    <a:pt x="7297" y="1949"/>
                  </a:cubicBezTo>
                  <a:cubicBezTo>
                    <a:pt x="7188" y="2264"/>
                    <a:pt x="7078" y="2580"/>
                    <a:pt x="6955" y="2882"/>
                  </a:cubicBezTo>
                  <a:cubicBezTo>
                    <a:pt x="6721" y="3499"/>
                    <a:pt x="6516" y="4116"/>
                    <a:pt x="6255" y="4719"/>
                  </a:cubicBezTo>
                  <a:cubicBezTo>
                    <a:pt x="6186" y="4870"/>
                    <a:pt x="6118" y="5021"/>
                    <a:pt x="6049" y="5158"/>
                  </a:cubicBezTo>
                  <a:cubicBezTo>
                    <a:pt x="5981" y="5323"/>
                    <a:pt x="5912" y="5460"/>
                    <a:pt x="5830" y="5597"/>
                  </a:cubicBezTo>
                  <a:lnTo>
                    <a:pt x="5706" y="5803"/>
                  </a:lnTo>
                  <a:lnTo>
                    <a:pt x="5569" y="6009"/>
                  </a:lnTo>
                  <a:cubicBezTo>
                    <a:pt x="5487" y="6146"/>
                    <a:pt x="5405" y="6283"/>
                    <a:pt x="5295" y="6393"/>
                  </a:cubicBezTo>
                  <a:cubicBezTo>
                    <a:pt x="4925" y="6914"/>
                    <a:pt x="4472" y="7394"/>
                    <a:pt x="4006" y="7860"/>
                  </a:cubicBezTo>
                  <a:cubicBezTo>
                    <a:pt x="3553" y="8313"/>
                    <a:pt x="3073" y="8779"/>
                    <a:pt x="2620" y="9273"/>
                  </a:cubicBezTo>
                  <a:cubicBezTo>
                    <a:pt x="2401" y="9520"/>
                    <a:pt x="2181" y="9753"/>
                    <a:pt x="1976" y="10027"/>
                  </a:cubicBezTo>
                  <a:cubicBezTo>
                    <a:pt x="1852" y="10165"/>
                    <a:pt x="1770" y="10302"/>
                    <a:pt x="1660" y="10439"/>
                  </a:cubicBezTo>
                  <a:cubicBezTo>
                    <a:pt x="1564" y="10576"/>
                    <a:pt x="1455" y="10713"/>
                    <a:pt x="1372" y="10850"/>
                  </a:cubicBezTo>
                  <a:cubicBezTo>
                    <a:pt x="1180" y="11125"/>
                    <a:pt x="1016" y="11399"/>
                    <a:pt x="783" y="11646"/>
                  </a:cubicBezTo>
                  <a:cubicBezTo>
                    <a:pt x="563" y="11879"/>
                    <a:pt x="302" y="12085"/>
                    <a:pt x="1" y="12208"/>
                  </a:cubicBezTo>
                  <a:cubicBezTo>
                    <a:pt x="330" y="12140"/>
                    <a:pt x="632" y="11961"/>
                    <a:pt x="892" y="11742"/>
                  </a:cubicBezTo>
                  <a:cubicBezTo>
                    <a:pt x="1153" y="11522"/>
                    <a:pt x="1372" y="11262"/>
                    <a:pt x="1578" y="11001"/>
                  </a:cubicBezTo>
                  <a:cubicBezTo>
                    <a:pt x="1989" y="10494"/>
                    <a:pt x="2415" y="10027"/>
                    <a:pt x="2895" y="9561"/>
                  </a:cubicBezTo>
                  <a:lnTo>
                    <a:pt x="4335" y="8217"/>
                  </a:lnTo>
                  <a:cubicBezTo>
                    <a:pt x="4815" y="7751"/>
                    <a:pt x="5281" y="7257"/>
                    <a:pt x="5693" y="6722"/>
                  </a:cubicBezTo>
                  <a:cubicBezTo>
                    <a:pt x="6104" y="6173"/>
                    <a:pt x="6461" y="5570"/>
                    <a:pt x="6708" y="4939"/>
                  </a:cubicBezTo>
                  <a:cubicBezTo>
                    <a:pt x="6955" y="4308"/>
                    <a:pt x="7147" y="3663"/>
                    <a:pt x="7339" y="3032"/>
                  </a:cubicBezTo>
                  <a:cubicBezTo>
                    <a:pt x="7435" y="2731"/>
                    <a:pt x="7517" y="2402"/>
                    <a:pt x="7627" y="2086"/>
                  </a:cubicBezTo>
                  <a:cubicBezTo>
                    <a:pt x="7736" y="1784"/>
                    <a:pt x="7832" y="1483"/>
                    <a:pt x="7969" y="1181"/>
                  </a:cubicBezTo>
                  <a:cubicBezTo>
                    <a:pt x="8107" y="893"/>
                    <a:pt x="8299" y="619"/>
                    <a:pt x="8532" y="413"/>
                  </a:cubicBezTo>
                  <a:cubicBezTo>
                    <a:pt x="8765" y="207"/>
                    <a:pt x="9067" y="56"/>
                    <a:pt x="9396" y="1"/>
                  </a:cubicBezTo>
                  <a:cubicBezTo>
                    <a:pt x="9378" y="1"/>
                    <a:pt x="9361" y="0"/>
                    <a:pt x="9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 name="Google Shape;6166;p66"/>
          <p:cNvGrpSpPr/>
          <p:nvPr/>
        </p:nvGrpSpPr>
        <p:grpSpPr>
          <a:xfrm rot="18164929">
            <a:off x="7986620" y="4132111"/>
            <a:ext cx="610585" cy="744504"/>
            <a:chOff x="1924657" y="1494936"/>
            <a:chExt cx="618806" cy="660674"/>
          </a:xfrm>
        </p:grpSpPr>
        <p:sp>
          <p:nvSpPr>
            <p:cNvPr id="75" name="Google Shape;6167;p66"/>
            <p:cNvSpPr/>
            <p:nvPr/>
          </p:nvSpPr>
          <p:spPr>
            <a:xfrm>
              <a:off x="2108638" y="1741821"/>
              <a:ext cx="434825" cy="288260"/>
            </a:xfrm>
            <a:custGeom>
              <a:avLst/>
              <a:gdLst/>
              <a:ahLst/>
              <a:cxnLst/>
              <a:rect l="l" t="t" r="r" b="b"/>
              <a:pathLst>
                <a:path w="6159" h="4083" extrusionOk="0">
                  <a:moveTo>
                    <a:pt x="6104" y="192"/>
                  </a:moveTo>
                  <a:cubicBezTo>
                    <a:pt x="6103" y="193"/>
                    <a:pt x="6103" y="193"/>
                    <a:pt x="6103" y="194"/>
                  </a:cubicBezTo>
                  <a:lnTo>
                    <a:pt x="6103" y="194"/>
                  </a:lnTo>
                  <a:cubicBezTo>
                    <a:pt x="6103" y="193"/>
                    <a:pt x="6103" y="193"/>
                    <a:pt x="6104" y="192"/>
                  </a:cubicBezTo>
                  <a:close/>
                  <a:moveTo>
                    <a:pt x="3827" y="0"/>
                  </a:moveTo>
                  <a:lnTo>
                    <a:pt x="3827" y="0"/>
                  </a:lnTo>
                  <a:cubicBezTo>
                    <a:pt x="3539" y="275"/>
                    <a:pt x="3223" y="577"/>
                    <a:pt x="3018" y="919"/>
                  </a:cubicBezTo>
                  <a:cubicBezTo>
                    <a:pt x="2688" y="1441"/>
                    <a:pt x="2592" y="2058"/>
                    <a:pt x="2318" y="2606"/>
                  </a:cubicBezTo>
                  <a:cubicBezTo>
                    <a:pt x="1865" y="2716"/>
                    <a:pt x="1440" y="2853"/>
                    <a:pt x="1070" y="3045"/>
                  </a:cubicBezTo>
                  <a:cubicBezTo>
                    <a:pt x="1015" y="3059"/>
                    <a:pt x="960" y="3073"/>
                    <a:pt x="933" y="3086"/>
                  </a:cubicBezTo>
                  <a:cubicBezTo>
                    <a:pt x="1180" y="2812"/>
                    <a:pt x="1413" y="2524"/>
                    <a:pt x="1591" y="2222"/>
                  </a:cubicBezTo>
                  <a:cubicBezTo>
                    <a:pt x="1865" y="1756"/>
                    <a:pt x="2044" y="1221"/>
                    <a:pt x="2030" y="686"/>
                  </a:cubicBezTo>
                  <a:lnTo>
                    <a:pt x="2030" y="686"/>
                  </a:lnTo>
                  <a:cubicBezTo>
                    <a:pt x="1715" y="1125"/>
                    <a:pt x="1358" y="1495"/>
                    <a:pt x="1070" y="1948"/>
                  </a:cubicBezTo>
                  <a:cubicBezTo>
                    <a:pt x="796" y="2360"/>
                    <a:pt x="590" y="2840"/>
                    <a:pt x="604" y="3333"/>
                  </a:cubicBezTo>
                  <a:cubicBezTo>
                    <a:pt x="384" y="3484"/>
                    <a:pt x="178" y="3690"/>
                    <a:pt x="0" y="3937"/>
                  </a:cubicBezTo>
                  <a:lnTo>
                    <a:pt x="0" y="4074"/>
                  </a:lnTo>
                  <a:cubicBezTo>
                    <a:pt x="15" y="4079"/>
                    <a:pt x="28" y="4082"/>
                    <a:pt x="41" y="4082"/>
                  </a:cubicBezTo>
                  <a:cubicBezTo>
                    <a:pt x="63" y="4082"/>
                    <a:pt x="84" y="4073"/>
                    <a:pt x="110" y="4047"/>
                  </a:cubicBezTo>
                  <a:cubicBezTo>
                    <a:pt x="384" y="3663"/>
                    <a:pt x="727" y="3388"/>
                    <a:pt x="1111" y="3196"/>
                  </a:cubicBezTo>
                  <a:cubicBezTo>
                    <a:pt x="1358" y="3210"/>
                    <a:pt x="1591" y="3251"/>
                    <a:pt x="1797" y="3361"/>
                  </a:cubicBezTo>
                  <a:cubicBezTo>
                    <a:pt x="2099" y="3525"/>
                    <a:pt x="2373" y="3635"/>
                    <a:pt x="2688" y="3704"/>
                  </a:cubicBezTo>
                  <a:cubicBezTo>
                    <a:pt x="2844" y="3740"/>
                    <a:pt x="2993" y="3771"/>
                    <a:pt x="3140" y="3771"/>
                  </a:cubicBezTo>
                  <a:cubicBezTo>
                    <a:pt x="3214" y="3771"/>
                    <a:pt x="3287" y="3763"/>
                    <a:pt x="3360" y="3745"/>
                  </a:cubicBezTo>
                  <a:cubicBezTo>
                    <a:pt x="3580" y="3690"/>
                    <a:pt x="3813" y="3594"/>
                    <a:pt x="3909" y="3402"/>
                  </a:cubicBezTo>
                  <a:cubicBezTo>
                    <a:pt x="3470" y="3224"/>
                    <a:pt x="3018" y="3045"/>
                    <a:pt x="2537" y="2977"/>
                  </a:cubicBezTo>
                  <a:cubicBezTo>
                    <a:pt x="2342" y="2946"/>
                    <a:pt x="2139" y="2930"/>
                    <a:pt x="1945" y="2930"/>
                  </a:cubicBezTo>
                  <a:cubicBezTo>
                    <a:pt x="1881" y="2930"/>
                    <a:pt x="1817" y="2932"/>
                    <a:pt x="1756" y="2936"/>
                  </a:cubicBezTo>
                  <a:cubicBezTo>
                    <a:pt x="2112" y="2812"/>
                    <a:pt x="2483" y="2730"/>
                    <a:pt x="2880" y="2648"/>
                  </a:cubicBezTo>
                  <a:cubicBezTo>
                    <a:pt x="3415" y="2730"/>
                    <a:pt x="3950" y="2840"/>
                    <a:pt x="4458" y="2977"/>
                  </a:cubicBezTo>
                  <a:cubicBezTo>
                    <a:pt x="4683" y="3036"/>
                    <a:pt x="4927" y="3078"/>
                    <a:pt x="5165" y="3078"/>
                  </a:cubicBezTo>
                  <a:cubicBezTo>
                    <a:pt x="5477" y="3078"/>
                    <a:pt x="5780" y="3007"/>
                    <a:pt x="6021" y="2812"/>
                  </a:cubicBezTo>
                  <a:cubicBezTo>
                    <a:pt x="5486" y="2771"/>
                    <a:pt x="5006" y="2510"/>
                    <a:pt x="4499" y="2401"/>
                  </a:cubicBezTo>
                  <a:cubicBezTo>
                    <a:pt x="4394" y="2385"/>
                    <a:pt x="4299" y="2378"/>
                    <a:pt x="4205" y="2378"/>
                  </a:cubicBezTo>
                  <a:cubicBezTo>
                    <a:pt x="4139" y="2378"/>
                    <a:pt x="4073" y="2381"/>
                    <a:pt x="4005" y="2387"/>
                  </a:cubicBezTo>
                  <a:cubicBezTo>
                    <a:pt x="4101" y="2360"/>
                    <a:pt x="4224" y="2318"/>
                    <a:pt x="4320" y="2291"/>
                  </a:cubicBezTo>
                  <a:cubicBezTo>
                    <a:pt x="4362" y="2291"/>
                    <a:pt x="4389" y="2264"/>
                    <a:pt x="4430" y="2264"/>
                  </a:cubicBezTo>
                  <a:cubicBezTo>
                    <a:pt x="4595" y="2236"/>
                    <a:pt x="4759" y="2195"/>
                    <a:pt x="4924" y="2154"/>
                  </a:cubicBezTo>
                  <a:cubicBezTo>
                    <a:pt x="5047" y="2113"/>
                    <a:pt x="5143" y="2030"/>
                    <a:pt x="5253" y="1976"/>
                  </a:cubicBezTo>
                  <a:cubicBezTo>
                    <a:pt x="5514" y="1852"/>
                    <a:pt x="5747" y="1674"/>
                    <a:pt x="5925" y="1441"/>
                  </a:cubicBezTo>
                  <a:cubicBezTo>
                    <a:pt x="5966" y="1372"/>
                    <a:pt x="6035" y="1290"/>
                    <a:pt x="6076" y="1207"/>
                  </a:cubicBezTo>
                  <a:cubicBezTo>
                    <a:pt x="6117" y="1098"/>
                    <a:pt x="6117" y="988"/>
                    <a:pt x="6145" y="878"/>
                  </a:cubicBezTo>
                  <a:cubicBezTo>
                    <a:pt x="6158" y="755"/>
                    <a:pt x="6158" y="645"/>
                    <a:pt x="6158" y="535"/>
                  </a:cubicBezTo>
                  <a:cubicBezTo>
                    <a:pt x="6131" y="467"/>
                    <a:pt x="6131" y="398"/>
                    <a:pt x="6131" y="343"/>
                  </a:cubicBezTo>
                  <a:cubicBezTo>
                    <a:pt x="6131" y="330"/>
                    <a:pt x="6092" y="212"/>
                    <a:pt x="6103" y="194"/>
                  </a:cubicBezTo>
                  <a:lnTo>
                    <a:pt x="6103" y="194"/>
                  </a:lnTo>
                  <a:cubicBezTo>
                    <a:pt x="5884" y="481"/>
                    <a:pt x="5678" y="783"/>
                    <a:pt x="5418" y="1029"/>
                  </a:cubicBezTo>
                  <a:cubicBezTo>
                    <a:pt x="5185" y="1290"/>
                    <a:pt x="4924" y="1509"/>
                    <a:pt x="4663" y="1756"/>
                  </a:cubicBezTo>
                  <a:cubicBezTo>
                    <a:pt x="4499" y="1907"/>
                    <a:pt x="4348" y="2058"/>
                    <a:pt x="4156" y="2181"/>
                  </a:cubicBezTo>
                  <a:cubicBezTo>
                    <a:pt x="3594" y="2360"/>
                    <a:pt x="2990" y="2456"/>
                    <a:pt x="2400" y="2593"/>
                  </a:cubicBezTo>
                  <a:cubicBezTo>
                    <a:pt x="2771" y="2360"/>
                    <a:pt x="3086" y="2044"/>
                    <a:pt x="3347" y="1687"/>
                  </a:cubicBezTo>
                  <a:cubicBezTo>
                    <a:pt x="3690" y="1207"/>
                    <a:pt x="3923" y="590"/>
                    <a:pt x="38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8;p66"/>
            <p:cNvSpPr/>
            <p:nvPr/>
          </p:nvSpPr>
          <p:spPr>
            <a:xfrm>
              <a:off x="2140548" y="1494936"/>
              <a:ext cx="32052" cy="33959"/>
            </a:xfrm>
            <a:custGeom>
              <a:avLst/>
              <a:gdLst/>
              <a:ahLst/>
              <a:cxnLst/>
              <a:rect l="l" t="t" r="r" b="b"/>
              <a:pathLst>
                <a:path w="454" h="481" extrusionOk="0">
                  <a:moveTo>
                    <a:pt x="385" y="0"/>
                  </a:moveTo>
                  <a:cubicBezTo>
                    <a:pt x="357" y="0"/>
                    <a:pt x="330" y="41"/>
                    <a:pt x="302" y="69"/>
                  </a:cubicBezTo>
                  <a:cubicBezTo>
                    <a:pt x="261" y="178"/>
                    <a:pt x="289" y="302"/>
                    <a:pt x="302" y="411"/>
                  </a:cubicBezTo>
                  <a:cubicBezTo>
                    <a:pt x="234" y="315"/>
                    <a:pt x="165" y="206"/>
                    <a:pt x="83" y="123"/>
                  </a:cubicBezTo>
                  <a:cubicBezTo>
                    <a:pt x="69" y="110"/>
                    <a:pt x="28" y="96"/>
                    <a:pt x="14" y="96"/>
                  </a:cubicBezTo>
                  <a:cubicBezTo>
                    <a:pt x="1" y="123"/>
                    <a:pt x="14" y="178"/>
                    <a:pt x="28" y="206"/>
                  </a:cubicBezTo>
                  <a:cubicBezTo>
                    <a:pt x="97" y="315"/>
                    <a:pt x="165" y="411"/>
                    <a:pt x="275" y="480"/>
                  </a:cubicBezTo>
                  <a:lnTo>
                    <a:pt x="344" y="480"/>
                  </a:lnTo>
                  <a:cubicBezTo>
                    <a:pt x="371" y="411"/>
                    <a:pt x="412" y="329"/>
                    <a:pt x="426" y="247"/>
                  </a:cubicBezTo>
                  <a:cubicBezTo>
                    <a:pt x="440" y="178"/>
                    <a:pt x="453" y="110"/>
                    <a:pt x="440" y="55"/>
                  </a:cubicBezTo>
                  <a:cubicBezTo>
                    <a:pt x="440" y="41"/>
                    <a:pt x="412" y="0"/>
                    <a:pt x="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69;p66"/>
            <p:cNvSpPr/>
            <p:nvPr/>
          </p:nvSpPr>
          <p:spPr>
            <a:xfrm>
              <a:off x="2248988" y="1527836"/>
              <a:ext cx="28169" cy="33959"/>
            </a:xfrm>
            <a:custGeom>
              <a:avLst/>
              <a:gdLst/>
              <a:ahLst/>
              <a:cxnLst/>
              <a:rect l="l" t="t" r="r" b="b"/>
              <a:pathLst>
                <a:path w="399" h="481" extrusionOk="0">
                  <a:moveTo>
                    <a:pt x="111" y="0"/>
                  </a:moveTo>
                  <a:cubicBezTo>
                    <a:pt x="97" y="0"/>
                    <a:pt x="69" y="0"/>
                    <a:pt x="56" y="14"/>
                  </a:cubicBezTo>
                  <a:cubicBezTo>
                    <a:pt x="42" y="41"/>
                    <a:pt x="42" y="55"/>
                    <a:pt x="42" y="69"/>
                  </a:cubicBezTo>
                  <a:cubicBezTo>
                    <a:pt x="1" y="206"/>
                    <a:pt x="1" y="343"/>
                    <a:pt x="42" y="480"/>
                  </a:cubicBezTo>
                  <a:lnTo>
                    <a:pt x="179" y="439"/>
                  </a:lnTo>
                  <a:cubicBezTo>
                    <a:pt x="234" y="412"/>
                    <a:pt x="303" y="357"/>
                    <a:pt x="330" y="302"/>
                  </a:cubicBezTo>
                  <a:cubicBezTo>
                    <a:pt x="371" y="288"/>
                    <a:pt x="385" y="261"/>
                    <a:pt x="385" y="220"/>
                  </a:cubicBezTo>
                  <a:cubicBezTo>
                    <a:pt x="399" y="192"/>
                    <a:pt x="385" y="151"/>
                    <a:pt x="371" y="124"/>
                  </a:cubicBezTo>
                  <a:cubicBezTo>
                    <a:pt x="363" y="121"/>
                    <a:pt x="356" y="120"/>
                    <a:pt x="349" y="120"/>
                  </a:cubicBezTo>
                  <a:cubicBezTo>
                    <a:pt x="320" y="120"/>
                    <a:pt x="297" y="140"/>
                    <a:pt x="275" y="151"/>
                  </a:cubicBezTo>
                  <a:cubicBezTo>
                    <a:pt x="207" y="220"/>
                    <a:pt x="165" y="316"/>
                    <a:pt x="138" y="398"/>
                  </a:cubicBezTo>
                  <a:cubicBezTo>
                    <a:pt x="165" y="261"/>
                    <a:pt x="165" y="124"/>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70;p66"/>
            <p:cNvSpPr/>
            <p:nvPr/>
          </p:nvSpPr>
          <p:spPr>
            <a:xfrm>
              <a:off x="2306173" y="1541108"/>
              <a:ext cx="29087" cy="28452"/>
            </a:xfrm>
            <a:custGeom>
              <a:avLst/>
              <a:gdLst/>
              <a:ahLst/>
              <a:cxnLst/>
              <a:rect l="l" t="t" r="r" b="b"/>
              <a:pathLst>
                <a:path w="412" h="403" extrusionOk="0">
                  <a:moveTo>
                    <a:pt x="341" y="1"/>
                  </a:moveTo>
                  <a:cubicBezTo>
                    <a:pt x="316" y="1"/>
                    <a:pt x="286" y="25"/>
                    <a:pt x="274" y="59"/>
                  </a:cubicBezTo>
                  <a:cubicBezTo>
                    <a:pt x="247" y="114"/>
                    <a:pt x="247" y="210"/>
                    <a:pt x="247" y="279"/>
                  </a:cubicBezTo>
                  <a:cubicBezTo>
                    <a:pt x="206" y="196"/>
                    <a:pt x="151" y="100"/>
                    <a:pt x="69" y="32"/>
                  </a:cubicBezTo>
                  <a:cubicBezTo>
                    <a:pt x="61" y="16"/>
                    <a:pt x="43" y="9"/>
                    <a:pt x="27" y="9"/>
                  </a:cubicBezTo>
                  <a:cubicBezTo>
                    <a:pt x="16" y="9"/>
                    <a:pt x="6" y="12"/>
                    <a:pt x="0" y="18"/>
                  </a:cubicBezTo>
                  <a:lnTo>
                    <a:pt x="0" y="59"/>
                  </a:lnTo>
                  <a:cubicBezTo>
                    <a:pt x="0" y="169"/>
                    <a:pt x="69" y="279"/>
                    <a:pt x="151" y="361"/>
                  </a:cubicBezTo>
                  <a:lnTo>
                    <a:pt x="316" y="402"/>
                  </a:lnTo>
                  <a:cubicBezTo>
                    <a:pt x="329" y="306"/>
                    <a:pt x="357" y="238"/>
                    <a:pt x="384" y="169"/>
                  </a:cubicBezTo>
                  <a:cubicBezTo>
                    <a:pt x="398" y="142"/>
                    <a:pt x="412" y="87"/>
                    <a:pt x="398" y="32"/>
                  </a:cubicBezTo>
                  <a:cubicBezTo>
                    <a:pt x="398" y="18"/>
                    <a:pt x="384" y="4"/>
                    <a:pt x="357" y="4"/>
                  </a:cubicBezTo>
                  <a:cubicBezTo>
                    <a:pt x="352" y="2"/>
                    <a:pt x="347"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71;p66"/>
            <p:cNvSpPr/>
            <p:nvPr/>
          </p:nvSpPr>
          <p:spPr>
            <a:xfrm>
              <a:off x="2339072" y="1673622"/>
              <a:ext cx="33959" cy="30287"/>
            </a:xfrm>
            <a:custGeom>
              <a:avLst/>
              <a:gdLst/>
              <a:ahLst/>
              <a:cxnLst/>
              <a:rect l="l" t="t" r="r" b="b"/>
              <a:pathLst>
                <a:path w="481" h="429" extrusionOk="0">
                  <a:moveTo>
                    <a:pt x="292" y="0"/>
                  </a:moveTo>
                  <a:cubicBezTo>
                    <a:pt x="287" y="0"/>
                    <a:pt x="284" y="6"/>
                    <a:pt x="275" y="6"/>
                  </a:cubicBezTo>
                  <a:cubicBezTo>
                    <a:pt x="192" y="61"/>
                    <a:pt x="124" y="130"/>
                    <a:pt x="69" y="212"/>
                  </a:cubicBezTo>
                  <a:lnTo>
                    <a:pt x="0" y="418"/>
                  </a:lnTo>
                  <a:cubicBezTo>
                    <a:pt x="48" y="425"/>
                    <a:pt x="103" y="428"/>
                    <a:pt x="160" y="428"/>
                  </a:cubicBezTo>
                  <a:cubicBezTo>
                    <a:pt x="216" y="428"/>
                    <a:pt x="275" y="425"/>
                    <a:pt x="330" y="418"/>
                  </a:cubicBezTo>
                  <a:cubicBezTo>
                    <a:pt x="357" y="404"/>
                    <a:pt x="398" y="404"/>
                    <a:pt x="426" y="390"/>
                  </a:cubicBezTo>
                  <a:cubicBezTo>
                    <a:pt x="439" y="363"/>
                    <a:pt x="467" y="363"/>
                    <a:pt x="467" y="349"/>
                  </a:cubicBezTo>
                  <a:cubicBezTo>
                    <a:pt x="480" y="336"/>
                    <a:pt x="467" y="322"/>
                    <a:pt x="439" y="294"/>
                  </a:cubicBezTo>
                  <a:cubicBezTo>
                    <a:pt x="426" y="281"/>
                    <a:pt x="412" y="281"/>
                    <a:pt x="398" y="281"/>
                  </a:cubicBezTo>
                  <a:cubicBezTo>
                    <a:pt x="350" y="274"/>
                    <a:pt x="302" y="270"/>
                    <a:pt x="256" y="270"/>
                  </a:cubicBezTo>
                  <a:cubicBezTo>
                    <a:pt x="210" y="270"/>
                    <a:pt x="165" y="274"/>
                    <a:pt x="124" y="281"/>
                  </a:cubicBezTo>
                  <a:cubicBezTo>
                    <a:pt x="192" y="240"/>
                    <a:pt x="261" y="185"/>
                    <a:pt x="302" y="102"/>
                  </a:cubicBezTo>
                  <a:cubicBezTo>
                    <a:pt x="330" y="75"/>
                    <a:pt x="330" y="61"/>
                    <a:pt x="330" y="48"/>
                  </a:cubicBezTo>
                  <a:cubicBezTo>
                    <a:pt x="330" y="34"/>
                    <a:pt x="330" y="6"/>
                    <a:pt x="302" y="6"/>
                  </a:cubicBezTo>
                  <a:cubicBezTo>
                    <a:pt x="298" y="2"/>
                    <a:pt x="295"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172;p66"/>
            <p:cNvSpPr/>
            <p:nvPr/>
          </p:nvSpPr>
          <p:spPr>
            <a:xfrm>
              <a:off x="2071785" y="1638182"/>
              <a:ext cx="27181" cy="30146"/>
            </a:xfrm>
            <a:custGeom>
              <a:avLst/>
              <a:gdLst/>
              <a:ahLst/>
              <a:cxnLst/>
              <a:rect l="l" t="t" r="r" b="b"/>
              <a:pathLst>
                <a:path w="385" h="427" extrusionOk="0">
                  <a:moveTo>
                    <a:pt x="344" y="1"/>
                  </a:moveTo>
                  <a:cubicBezTo>
                    <a:pt x="303" y="1"/>
                    <a:pt x="289" y="15"/>
                    <a:pt x="275" y="42"/>
                  </a:cubicBezTo>
                  <a:cubicBezTo>
                    <a:pt x="234" y="138"/>
                    <a:pt x="234" y="220"/>
                    <a:pt x="248" y="303"/>
                  </a:cubicBezTo>
                  <a:cubicBezTo>
                    <a:pt x="207" y="207"/>
                    <a:pt x="138" y="138"/>
                    <a:pt x="42" y="83"/>
                  </a:cubicBezTo>
                  <a:cubicBezTo>
                    <a:pt x="28" y="69"/>
                    <a:pt x="28" y="69"/>
                    <a:pt x="15" y="69"/>
                  </a:cubicBezTo>
                  <a:cubicBezTo>
                    <a:pt x="1" y="69"/>
                    <a:pt x="1" y="97"/>
                    <a:pt x="1" y="138"/>
                  </a:cubicBezTo>
                  <a:cubicBezTo>
                    <a:pt x="15" y="262"/>
                    <a:pt x="97" y="344"/>
                    <a:pt x="179" y="426"/>
                  </a:cubicBezTo>
                  <a:lnTo>
                    <a:pt x="385" y="385"/>
                  </a:lnTo>
                  <a:lnTo>
                    <a:pt x="385" y="275"/>
                  </a:lnTo>
                  <a:cubicBezTo>
                    <a:pt x="385" y="207"/>
                    <a:pt x="385" y="111"/>
                    <a:pt x="371" y="42"/>
                  </a:cubicBezTo>
                  <a:cubicBezTo>
                    <a:pt x="371" y="28"/>
                    <a:pt x="357" y="1"/>
                    <a:pt x="3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173;p66"/>
            <p:cNvSpPr/>
            <p:nvPr/>
          </p:nvSpPr>
          <p:spPr>
            <a:xfrm>
              <a:off x="2004010" y="1790252"/>
              <a:ext cx="33959" cy="35865"/>
            </a:xfrm>
            <a:custGeom>
              <a:avLst/>
              <a:gdLst/>
              <a:ahLst/>
              <a:cxnLst/>
              <a:rect l="l" t="t" r="r" b="b"/>
              <a:pathLst>
                <a:path w="481" h="508" extrusionOk="0">
                  <a:moveTo>
                    <a:pt x="275" y="0"/>
                  </a:moveTo>
                  <a:cubicBezTo>
                    <a:pt x="234" y="55"/>
                    <a:pt x="234" y="110"/>
                    <a:pt x="248" y="165"/>
                  </a:cubicBezTo>
                  <a:cubicBezTo>
                    <a:pt x="275" y="233"/>
                    <a:pt x="289" y="275"/>
                    <a:pt x="316" y="343"/>
                  </a:cubicBezTo>
                  <a:cubicBezTo>
                    <a:pt x="248" y="302"/>
                    <a:pt x="165" y="233"/>
                    <a:pt x="83" y="206"/>
                  </a:cubicBezTo>
                  <a:lnTo>
                    <a:pt x="28" y="206"/>
                  </a:lnTo>
                  <a:cubicBezTo>
                    <a:pt x="15" y="206"/>
                    <a:pt x="1" y="233"/>
                    <a:pt x="1" y="247"/>
                  </a:cubicBezTo>
                  <a:cubicBezTo>
                    <a:pt x="1" y="261"/>
                    <a:pt x="15" y="261"/>
                    <a:pt x="15" y="275"/>
                  </a:cubicBezTo>
                  <a:cubicBezTo>
                    <a:pt x="83" y="371"/>
                    <a:pt x="165" y="453"/>
                    <a:pt x="275" y="508"/>
                  </a:cubicBezTo>
                  <a:lnTo>
                    <a:pt x="481" y="357"/>
                  </a:lnTo>
                  <a:cubicBezTo>
                    <a:pt x="412" y="247"/>
                    <a:pt x="371" y="96"/>
                    <a:pt x="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174;p66"/>
            <p:cNvSpPr/>
            <p:nvPr/>
          </p:nvSpPr>
          <p:spPr>
            <a:xfrm>
              <a:off x="1924657" y="1865793"/>
              <a:ext cx="29087" cy="33959"/>
            </a:xfrm>
            <a:custGeom>
              <a:avLst/>
              <a:gdLst/>
              <a:ahLst/>
              <a:cxnLst/>
              <a:rect l="l" t="t" r="r" b="b"/>
              <a:pathLst>
                <a:path w="412" h="481" extrusionOk="0">
                  <a:moveTo>
                    <a:pt x="206" y="0"/>
                  </a:moveTo>
                  <a:cubicBezTo>
                    <a:pt x="192" y="0"/>
                    <a:pt x="192" y="14"/>
                    <a:pt x="192" y="27"/>
                  </a:cubicBezTo>
                  <a:cubicBezTo>
                    <a:pt x="192" y="96"/>
                    <a:pt x="233" y="165"/>
                    <a:pt x="261" y="220"/>
                  </a:cubicBezTo>
                  <a:cubicBezTo>
                    <a:pt x="302" y="261"/>
                    <a:pt x="316" y="288"/>
                    <a:pt x="329" y="329"/>
                  </a:cubicBezTo>
                  <a:cubicBezTo>
                    <a:pt x="258" y="270"/>
                    <a:pt x="165" y="231"/>
                    <a:pt x="79" y="231"/>
                  </a:cubicBezTo>
                  <a:cubicBezTo>
                    <a:pt x="66" y="231"/>
                    <a:pt x="54" y="231"/>
                    <a:pt x="41" y="233"/>
                  </a:cubicBezTo>
                  <a:cubicBezTo>
                    <a:pt x="28" y="233"/>
                    <a:pt x="0" y="261"/>
                    <a:pt x="0" y="261"/>
                  </a:cubicBezTo>
                  <a:lnTo>
                    <a:pt x="0" y="302"/>
                  </a:lnTo>
                  <a:cubicBezTo>
                    <a:pt x="0" y="329"/>
                    <a:pt x="28" y="329"/>
                    <a:pt x="41" y="343"/>
                  </a:cubicBezTo>
                  <a:cubicBezTo>
                    <a:pt x="137" y="412"/>
                    <a:pt x="261" y="466"/>
                    <a:pt x="384" y="480"/>
                  </a:cubicBezTo>
                  <a:lnTo>
                    <a:pt x="412" y="302"/>
                  </a:lnTo>
                  <a:cubicBezTo>
                    <a:pt x="398" y="261"/>
                    <a:pt x="384" y="220"/>
                    <a:pt x="370" y="165"/>
                  </a:cubicBezTo>
                  <a:cubicBezTo>
                    <a:pt x="329" y="96"/>
                    <a:pt x="316" y="27"/>
                    <a:pt x="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175;p66"/>
            <p:cNvSpPr/>
            <p:nvPr/>
          </p:nvSpPr>
          <p:spPr>
            <a:xfrm>
              <a:off x="2347755" y="1799924"/>
              <a:ext cx="29158" cy="32970"/>
            </a:xfrm>
            <a:custGeom>
              <a:avLst/>
              <a:gdLst/>
              <a:ahLst/>
              <a:cxnLst/>
              <a:rect l="l" t="t" r="r" b="b"/>
              <a:pathLst>
                <a:path w="413" h="467" extrusionOk="0">
                  <a:moveTo>
                    <a:pt x="111" y="0"/>
                  </a:moveTo>
                  <a:lnTo>
                    <a:pt x="1" y="165"/>
                  </a:lnTo>
                  <a:cubicBezTo>
                    <a:pt x="15" y="261"/>
                    <a:pt x="69" y="371"/>
                    <a:pt x="138" y="453"/>
                  </a:cubicBezTo>
                  <a:cubicBezTo>
                    <a:pt x="138" y="453"/>
                    <a:pt x="152" y="467"/>
                    <a:pt x="165" y="467"/>
                  </a:cubicBezTo>
                  <a:cubicBezTo>
                    <a:pt x="179" y="467"/>
                    <a:pt x="207" y="439"/>
                    <a:pt x="179" y="398"/>
                  </a:cubicBezTo>
                  <a:cubicBezTo>
                    <a:pt x="165" y="330"/>
                    <a:pt x="138" y="261"/>
                    <a:pt x="83" y="192"/>
                  </a:cubicBezTo>
                  <a:lnTo>
                    <a:pt x="83" y="192"/>
                  </a:lnTo>
                  <a:cubicBezTo>
                    <a:pt x="138" y="247"/>
                    <a:pt x="207" y="275"/>
                    <a:pt x="275" y="288"/>
                  </a:cubicBezTo>
                  <a:cubicBezTo>
                    <a:pt x="292" y="300"/>
                    <a:pt x="314" y="306"/>
                    <a:pt x="336" y="306"/>
                  </a:cubicBezTo>
                  <a:cubicBezTo>
                    <a:pt x="366" y="306"/>
                    <a:pt x="396" y="293"/>
                    <a:pt x="412" y="261"/>
                  </a:cubicBezTo>
                  <a:cubicBezTo>
                    <a:pt x="344" y="151"/>
                    <a:pt x="234" y="55"/>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176;p66"/>
            <p:cNvSpPr/>
            <p:nvPr/>
          </p:nvSpPr>
          <p:spPr>
            <a:xfrm>
              <a:off x="2024696" y="1821033"/>
              <a:ext cx="90650" cy="143177"/>
            </a:xfrm>
            <a:custGeom>
              <a:avLst/>
              <a:gdLst/>
              <a:ahLst/>
              <a:cxnLst/>
              <a:rect l="l" t="t" r="r" b="b"/>
              <a:pathLst>
                <a:path w="1284" h="2028" extrusionOk="0">
                  <a:moveTo>
                    <a:pt x="100" y="0"/>
                  </a:moveTo>
                  <a:cubicBezTo>
                    <a:pt x="57" y="0"/>
                    <a:pt x="1" y="39"/>
                    <a:pt x="10" y="99"/>
                  </a:cubicBezTo>
                  <a:cubicBezTo>
                    <a:pt x="202" y="840"/>
                    <a:pt x="572" y="1484"/>
                    <a:pt x="1121" y="2006"/>
                  </a:cubicBezTo>
                  <a:cubicBezTo>
                    <a:pt x="1136" y="2021"/>
                    <a:pt x="1153" y="2027"/>
                    <a:pt x="1170" y="2027"/>
                  </a:cubicBezTo>
                  <a:cubicBezTo>
                    <a:pt x="1229" y="2027"/>
                    <a:pt x="1284" y="1949"/>
                    <a:pt x="1230" y="1896"/>
                  </a:cubicBezTo>
                  <a:cubicBezTo>
                    <a:pt x="695" y="1388"/>
                    <a:pt x="325" y="771"/>
                    <a:pt x="147" y="44"/>
                  </a:cubicBezTo>
                  <a:cubicBezTo>
                    <a:pt x="147" y="14"/>
                    <a:pt x="126" y="0"/>
                    <a:pt x="100" y="0"/>
                  </a:cubicBezTo>
                  <a:close/>
                </a:path>
              </a:pathLst>
            </a:custGeom>
            <a:solidFill>
              <a:srgbClr val="87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177;p66"/>
            <p:cNvSpPr/>
            <p:nvPr/>
          </p:nvSpPr>
          <p:spPr>
            <a:xfrm>
              <a:off x="2116898" y="1810443"/>
              <a:ext cx="150307" cy="104064"/>
            </a:xfrm>
            <a:custGeom>
              <a:avLst/>
              <a:gdLst/>
              <a:ahLst/>
              <a:cxnLst/>
              <a:rect l="l" t="t" r="r" b="b"/>
              <a:pathLst>
                <a:path w="2129" h="1474" extrusionOk="0">
                  <a:moveTo>
                    <a:pt x="2030" y="0"/>
                  </a:moveTo>
                  <a:cubicBezTo>
                    <a:pt x="2013" y="0"/>
                    <a:pt x="1995" y="9"/>
                    <a:pt x="1982" y="30"/>
                  </a:cubicBezTo>
                  <a:cubicBezTo>
                    <a:pt x="1488" y="647"/>
                    <a:pt x="843" y="1086"/>
                    <a:pt x="89" y="1333"/>
                  </a:cubicBezTo>
                  <a:cubicBezTo>
                    <a:pt x="1" y="1345"/>
                    <a:pt x="17" y="1473"/>
                    <a:pt x="104" y="1473"/>
                  </a:cubicBezTo>
                  <a:cubicBezTo>
                    <a:pt x="112" y="1473"/>
                    <a:pt x="121" y="1472"/>
                    <a:pt x="130" y="1470"/>
                  </a:cubicBezTo>
                  <a:cubicBezTo>
                    <a:pt x="898" y="1223"/>
                    <a:pt x="1570" y="770"/>
                    <a:pt x="2078" y="126"/>
                  </a:cubicBezTo>
                  <a:cubicBezTo>
                    <a:pt x="2129" y="75"/>
                    <a:pt x="2081" y="0"/>
                    <a:pt x="20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178;p66"/>
            <p:cNvSpPr/>
            <p:nvPr/>
          </p:nvSpPr>
          <p:spPr>
            <a:xfrm>
              <a:off x="2088305" y="1672846"/>
              <a:ext cx="56974" cy="152849"/>
            </a:xfrm>
            <a:custGeom>
              <a:avLst/>
              <a:gdLst/>
              <a:ahLst/>
              <a:cxnLst/>
              <a:rect l="l" t="t" r="r" b="b"/>
              <a:pathLst>
                <a:path w="807" h="2165" extrusionOk="0">
                  <a:moveTo>
                    <a:pt x="75" y="0"/>
                  </a:moveTo>
                  <a:cubicBezTo>
                    <a:pt x="38" y="0"/>
                    <a:pt x="0" y="24"/>
                    <a:pt x="0" y="72"/>
                  </a:cubicBezTo>
                  <a:cubicBezTo>
                    <a:pt x="41" y="813"/>
                    <a:pt x="261" y="1512"/>
                    <a:pt x="631" y="2130"/>
                  </a:cubicBezTo>
                  <a:cubicBezTo>
                    <a:pt x="647" y="2154"/>
                    <a:pt x="671" y="2164"/>
                    <a:pt x="695" y="2164"/>
                  </a:cubicBezTo>
                  <a:cubicBezTo>
                    <a:pt x="751" y="2164"/>
                    <a:pt x="807" y="2109"/>
                    <a:pt x="768" y="2061"/>
                  </a:cubicBezTo>
                  <a:cubicBezTo>
                    <a:pt x="398" y="1458"/>
                    <a:pt x="192" y="785"/>
                    <a:pt x="151" y="72"/>
                  </a:cubicBezTo>
                  <a:cubicBezTo>
                    <a:pt x="151" y="24"/>
                    <a:pt x="113"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179;p66"/>
            <p:cNvSpPr/>
            <p:nvPr/>
          </p:nvSpPr>
          <p:spPr>
            <a:xfrm>
              <a:off x="2151209" y="1690566"/>
              <a:ext cx="187937" cy="77448"/>
            </a:xfrm>
            <a:custGeom>
              <a:avLst/>
              <a:gdLst/>
              <a:ahLst/>
              <a:cxnLst/>
              <a:rect l="l" t="t" r="r" b="b"/>
              <a:pathLst>
                <a:path w="2662" h="1097" extrusionOk="0">
                  <a:moveTo>
                    <a:pt x="2558" y="1"/>
                  </a:moveTo>
                  <a:cubicBezTo>
                    <a:pt x="2547" y="1"/>
                    <a:pt x="2535" y="4"/>
                    <a:pt x="2524" y="13"/>
                  </a:cubicBezTo>
                  <a:cubicBezTo>
                    <a:pt x="1797" y="521"/>
                    <a:pt x="1002" y="836"/>
                    <a:pt x="124" y="932"/>
                  </a:cubicBezTo>
                  <a:cubicBezTo>
                    <a:pt x="14" y="960"/>
                    <a:pt x="1" y="1097"/>
                    <a:pt x="110" y="1097"/>
                  </a:cubicBezTo>
                  <a:cubicBezTo>
                    <a:pt x="1016" y="987"/>
                    <a:pt x="1852" y="658"/>
                    <a:pt x="2593" y="150"/>
                  </a:cubicBezTo>
                  <a:cubicBezTo>
                    <a:pt x="2662" y="104"/>
                    <a:pt x="2615" y="1"/>
                    <a:pt x="2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180;p66"/>
            <p:cNvSpPr/>
            <p:nvPr/>
          </p:nvSpPr>
          <p:spPr>
            <a:xfrm>
              <a:off x="2151209" y="1531013"/>
              <a:ext cx="40807" cy="159274"/>
            </a:xfrm>
            <a:custGeom>
              <a:avLst/>
              <a:gdLst/>
              <a:ahLst/>
              <a:cxnLst/>
              <a:rect l="l" t="t" r="r" b="b"/>
              <a:pathLst>
                <a:path w="578" h="2256" extrusionOk="0">
                  <a:moveTo>
                    <a:pt x="207" y="1"/>
                  </a:moveTo>
                  <a:cubicBezTo>
                    <a:pt x="174" y="1"/>
                    <a:pt x="143" y="20"/>
                    <a:pt x="138" y="65"/>
                  </a:cubicBezTo>
                  <a:cubicBezTo>
                    <a:pt x="1" y="819"/>
                    <a:pt x="83" y="1533"/>
                    <a:pt x="412" y="2218"/>
                  </a:cubicBezTo>
                  <a:cubicBezTo>
                    <a:pt x="425" y="2245"/>
                    <a:pt x="448" y="2256"/>
                    <a:pt x="472" y="2256"/>
                  </a:cubicBezTo>
                  <a:cubicBezTo>
                    <a:pt x="523" y="2256"/>
                    <a:pt x="577" y="2206"/>
                    <a:pt x="549" y="2150"/>
                  </a:cubicBezTo>
                  <a:cubicBezTo>
                    <a:pt x="247" y="1505"/>
                    <a:pt x="151" y="819"/>
                    <a:pt x="289" y="106"/>
                  </a:cubicBezTo>
                  <a:cubicBezTo>
                    <a:pt x="305" y="41"/>
                    <a:pt x="254" y="1"/>
                    <a:pt x="2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181;p66"/>
            <p:cNvSpPr/>
            <p:nvPr/>
          </p:nvSpPr>
          <p:spPr>
            <a:xfrm>
              <a:off x="2202534" y="1578102"/>
              <a:ext cx="124821" cy="75683"/>
            </a:xfrm>
            <a:custGeom>
              <a:avLst/>
              <a:gdLst/>
              <a:ahLst/>
              <a:cxnLst/>
              <a:rect l="l" t="t" r="r" b="b"/>
              <a:pathLst>
                <a:path w="1768" h="1072" extrusionOk="0">
                  <a:moveTo>
                    <a:pt x="1660" y="1"/>
                  </a:moveTo>
                  <a:cubicBezTo>
                    <a:pt x="1636" y="1"/>
                    <a:pt x="1612" y="9"/>
                    <a:pt x="1591" y="29"/>
                  </a:cubicBezTo>
                  <a:cubicBezTo>
                    <a:pt x="1235" y="536"/>
                    <a:pt x="700" y="852"/>
                    <a:pt x="83" y="920"/>
                  </a:cubicBezTo>
                  <a:cubicBezTo>
                    <a:pt x="69" y="989"/>
                    <a:pt x="42" y="1044"/>
                    <a:pt x="0" y="1071"/>
                  </a:cubicBezTo>
                  <a:lnTo>
                    <a:pt x="28" y="1071"/>
                  </a:lnTo>
                  <a:cubicBezTo>
                    <a:pt x="727" y="1016"/>
                    <a:pt x="1331" y="660"/>
                    <a:pt x="1729" y="98"/>
                  </a:cubicBezTo>
                  <a:cubicBezTo>
                    <a:pt x="1767" y="49"/>
                    <a:pt x="1717" y="1"/>
                    <a:pt x="1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182;p66"/>
            <p:cNvSpPr/>
            <p:nvPr/>
          </p:nvSpPr>
          <p:spPr>
            <a:xfrm>
              <a:off x="1956850" y="1900527"/>
              <a:ext cx="119879" cy="25063"/>
            </a:xfrm>
            <a:custGeom>
              <a:avLst/>
              <a:gdLst/>
              <a:ahLst/>
              <a:cxnLst/>
              <a:rect l="l" t="t" r="r" b="b"/>
              <a:pathLst>
                <a:path w="1698" h="355" extrusionOk="0">
                  <a:moveTo>
                    <a:pt x="107" y="1"/>
                  </a:moveTo>
                  <a:cubicBezTo>
                    <a:pt x="22" y="1"/>
                    <a:pt x="1" y="127"/>
                    <a:pt x="79" y="153"/>
                  </a:cubicBezTo>
                  <a:cubicBezTo>
                    <a:pt x="425" y="287"/>
                    <a:pt x="777" y="354"/>
                    <a:pt x="1131" y="354"/>
                  </a:cubicBezTo>
                  <a:cubicBezTo>
                    <a:pt x="1283" y="354"/>
                    <a:pt x="1436" y="342"/>
                    <a:pt x="1588" y="317"/>
                  </a:cubicBezTo>
                  <a:cubicBezTo>
                    <a:pt x="1697" y="290"/>
                    <a:pt x="1643" y="153"/>
                    <a:pt x="1560" y="153"/>
                  </a:cubicBezTo>
                  <a:cubicBezTo>
                    <a:pt x="1417" y="172"/>
                    <a:pt x="1276" y="182"/>
                    <a:pt x="1137" y="182"/>
                  </a:cubicBezTo>
                  <a:cubicBezTo>
                    <a:pt x="784" y="182"/>
                    <a:pt x="445" y="120"/>
                    <a:pt x="120" y="2"/>
                  </a:cubicBezTo>
                  <a:cubicBezTo>
                    <a:pt x="116" y="1"/>
                    <a:pt x="111" y="1"/>
                    <a:pt x="107" y="1"/>
                  </a:cubicBezTo>
                  <a:close/>
                </a:path>
              </a:pathLst>
            </a:custGeom>
            <a:solidFill>
              <a:srgbClr val="87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183;p66"/>
            <p:cNvSpPr/>
            <p:nvPr/>
          </p:nvSpPr>
          <p:spPr>
            <a:xfrm>
              <a:off x="2232821" y="1740762"/>
              <a:ext cx="121785" cy="67917"/>
            </a:xfrm>
            <a:custGeom>
              <a:avLst/>
              <a:gdLst/>
              <a:ahLst/>
              <a:cxnLst/>
              <a:rect l="l" t="t" r="r" b="b"/>
              <a:pathLst>
                <a:path w="1725" h="962" extrusionOk="0">
                  <a:moveTo>
                    <a:pt x="94" y="0"/>
                  </a:moveTo>
                  <a:cubicBezTo>
                    <a:pt x="41" y="0"/>
                    <a:pt x="0" y="77"/>
                    <a:pt x="52" y="139"/>
                  </a:cubicBezTo>
                  <a:cubicBezTo>
                    <a:pt x="436" y="619"/>
                    <a:pt x="1012" y="907"/>
                    <a:pt x="1629" y="962"/>
                  </a:cubicBezTo>
                  <a:cubicBezTo>
                    <a:pt x="1725" y="962"/>
                    <a:pt x="1725" y="825"/>
                    <a:pt x="1629" y="811"/>
                  </a:cubicBezTo>
                  <a:cubicBezTo>
                    <a:pt x="1039" y="756"/>
                    <a:pt x="532" y="482"/>
                    <a:pt x="148" y="29"/>
                  </a:cubicBezTo>
                  <a:cubicBezTo>
                    <a:pt x="130" y="9"/>
                    <a:pt x="112" y="0"/>
                    <a:pt x="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184;p66"/>
            <p:cNvSpPr/>
            <p:nvPr/>
          </p:nvSpPr>
          <p:spPr>
            <a:xfrm>
              <a:off x="2088305" y="1565535"/>
              <a:ext cx="176500" cy="590075"/>
            </a:xfrm>
            <a:custGeom>
              <a:avLst/>
              <a:gdLst/>
              <a:ahLst/>
              <a:cxnLst/>
              <a:rect l="l" t="t" r="r" b="b"/>
              <a:pathLst>
                <a:path w="2500" h="8358" extrusionOk="0">
                  <a:moveTo>
                    <a:pt x="2389" y="0"/>
                  </a:moveTo>
                  <a:cubicBezTo>
                    <a:pt x="2364" y="0"/>
                    <a:pt x="2338" y="9"/>
                    <a:pt x="2318" y="29"/>
                  </a:cubicBezTo>
                  <a:cubicBezTo>
                    <a:pt x="549" y="2401"/>
                    <a:pt x="0" y="5378"/>
                    <a:pt x="329" y="8285"/>
                  </a:cubicBezTo>
                  <a:cubicBezTo>
                    <a:pt x="336" y="8333"/>
                    <a:pt x="377" y="8357"/>
                    <a:pt x="415" y="8357"/>
                  </a:cubicBezTo>
                  <a:cubicBezTo>
                    <a:pt x="453" y="8357"/>
                    <a:pt x="487" y="8333"/>
                    <a:pt x="480" y="8285"/>
                  </a:cubicBezTo>
                  <a:cubicBezTo>
                    <a:pt x="151" y="5419"/>
                    <a:pt x="686" y="2456"/>
                    <a:pt x="2441" y="97"/>
                  </a:cubicBezTo>
                  <a:cubicBezTo>
                    <a:pt x="2500" y="49"/>
                    <a:pt x="2448" y="0"/>
                    <a:pt x="23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185;p66"/>
            <p:cNvSpPr/>
            <p:nvPr/>
          </p:nvSpPr>
          <p:spPr>
            <a:xfrm>
              <a:off x="1927552" y="1877371"/>
              <a:ext cx="69753" cy="55280"/>
            </a:xfrm>
            <a:custGeom>
              <a:avLst/>
              <a:gdLst/>
              <a:ahLst/>
              <a:cxnLst/>
              <a:rect l="l" t="t" r="r" b="b"/>
              <a:pathLst>
                <a:path w="988" h="783" extrusionOk="0">
                  <a:moveTo>
                    <a:pt x="494" y="1"/>
                  </a:moveTo>
                  <a:cubicBezTo>
                    <a:pt x="0" y="28"/>
                    <a:pt x="0" y="782"/>
                    <a:pt x="494" y="782"/>
                  </a:cubicBezTo>
                  <a:cubicBezTo>
                    <a:pt x="988" y="782"/>
                    <a:pt x="988"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6186;p66"/>
            <p:cNvSpPr/>
            <p:nvPr/>
          </p:nvSpPr>
          <p:spPr>
            <a:xfrm>
              <a:off x="2002104" y="1804725"/>
              <a:ext cx="70741" cy="55280"/>
            </a:xfrm>
            <a:custGeom>
              <a:avLst/>
              <a:gdLst/>
              <a:ahLst/>
              <a:cxnLst/>
              <a:rect l="l" t="t" r="r" b="b"/>
              <a:pathLst>
                <a:path w="1002" h="783" extrusionOk="0">
                  <a:moveTo>
                    <a:pt x="508" y="1"/>
                  </a:moveTo>
                  <a:cubicBezTo>
                    <a:pt x="0" y="28"/>
                    <a:pt x="0" y="783"/>
                    <a:pt x="508" y="783"/>
                  </a:cubicBezTo>
                  <a:cubicBezTo>
                    <a:pt x="1002" y="783"/>
                    <a:pt x="1002" y="1"/>
                    <a:pt x="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6187;p66"/>
            <p:cNvSpPr/>
            <p:nvPr/>
          </p:nvSpPr>
          <p:spPr>
            <a:xfrm>
              <a:off x="2226749" y="1794135"/>
              <a:ext cx="69753" cy="54291"/>
            </a:xfrm>
            <a:custGeom>
              <a:avLst/>
              <a:gdLst/>
              <a:ahLst/>
              <a:cxnLst/>
              <a:rect l="l" t="t" r="r" b="b"/>
              <a:pathLst>
                <a:path w="988" h="769" extrusionOk="0">
                  <a:moveTo>
                    <a:pt x="494" y="0"/>
                  </a:moveTo>
                  <a:cubicBezTo>
                    <a:pt x="0" y="0"/>
                    <a:pt x="0" y="768"/>
                    <a:pt x="494" y="768"/>
                  </a:cubicBezTo>
                  <a:cubicBezTo>
                    <a:pt x="988" y="768"/>
                    <a:pt x="988"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6188;p66"/>
            <p:cNvSpPr/>
            <p:nvPr/>
          </p:nvSpPr>
          <p:spPr>
            <a:xfrm>
              <a:off x="2304196" y="1770837"/>
              <a:ext cx="68835" cy="55280"/>
            </a:xfrm>
            <a:custGeom>
              <a:avLst/>
              <a:gdLst/>
              <a:ahLst/>
              <a:cxnLst/>
              <a:rect l="l" t="t" r="r" b="b"/>
              <a:pathLst>
                <a:path w="975" h="783" extrusionOk="0">
                  <a:moveTo>
                    <a:pt x="481" y="1"/>
                  </a:moveTo>
                  <a:cubicBezTo>
                    <a:pt x="1" y="28"/>
                    <a:pt x="1" y="783"/>
                    <a:pt x="481" y="783"/>
                  </a:cubicBezTo>
                  <a:cubicBezTo>
                    <a:pt x="974" y="783"/>
                    <a:pt x="974" y="1"/>
                    <a:pt x="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6189;p66"/>
            <p:cNvSpPr/>
            <p:nvPr/>
          </p:nvSpPr>
          <p:spPr>
            <a:xfrm>
              <a:off x="2292618" y="1671151"/>
              <a:ext cx="69753" cy="54291"/>
            </a:xfrm>
            <a:custGeom>
              <a:avLst/>
              <a:gdLst/>
              <a:ahLst/>
              <a:cxnLst/>
              <a:rect l="l" t="t" r="r" b="b"/>
              <a:pathLst>
                <a:path w="988" h="769" extrusionOk="0">
                  <a:moveTo>
                    <a:pt x="480" y="0"/>
                  </a:moveTo>
                  <a:cubicBezTo>
                    <a:pt x="0" y="0"/>
                    <a:pt x="0" y="768"/>
                    <a:pt x="480" y="768"/>
                  </a:cubicBezTo>
                  <a:cubicBezTo>
                    <a:pt x="988" y="768"/>
                    <a:pt x="988"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6190;p66"/>
            <p:cNvSpPr/>
            <p:nvPr/>
          </p:nvSpPr>
          <p:spPr>
            <a:xfrm>
              <a:off x="2285840" y="1555934"/>
              <a:ext cx="69753" cy="54291"/>
            </a:xfrm>
            <a:custGeom>
              <a:avLst/>
              <a:gdLst/>
              <a:ahLst/>
              <a:cxnLst/>
              <a:rect l="l" t="t" r="r" b="b"/>
              <a:pathLst>
                <a:path w="988" h="769" extrusionOk="0">
                  <a:moveTo>
                    <a:pt x="494" y="0"/>
                  </a:moveTo>
                  <a:cubicBezTo>
                    <a:pt x="0" y="14"/>
                    <a:pt x="0" y="768"/>
                    <a:pt x="494" y="768"/>
                  </a:cubicBezTo>
                  <a:cubicBezTo>
                    <a:pt x="988" y="768"/>
                    <a:pt x="988"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6191;p66"/>
            <p:cNvSpPr/>
            <p:nvPr/>
          </p:nvSpPr>
          <p:spPr>
            <a:xfrm>
              <a:off x="2217077" y="1546191"/>
              <a:ext cx="69753" cy="54291"/>
            </a:xfrm>
            <a:custGeom>
              <a:avLst/>
              <a:gdLst/>
              <a:ahLst/>
              <a:cxnLst/>
              <a:rect l="l" t="t" r="r" b="b"/>
              <a:pathLst>
                <a:path w="988" h="769" extrusionOk="0">
                  <a:moveTo>
                    <a:pt x="494" y="1"/>
                  </a:moveTo>
                  <a:cubicBezTo>
                    <a:pt x="0" y="15"/>
                    <a:pt x="0" y="769"/>
                    <a:pt x="494" y="769"/>
                  </a:cubicBezTo>
                  <a:cubicBezTo>
                    <a:pt x="988" y="769"/>
                    <a:pt x="988"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6192;p66"/>
            <p:cNvSpPr/>
            <p:nvPr/>
          </p:nvSpPr>
          <p:spPr>
            <a:xfrm>
              <a:off x="2129888" y="1514281"/>
              <a:ext cx="69823" cy="55280"/>
            </a:xfrm>
            <a:custGeom>
              <a:avLst/>
              <a:gdLst/>
              <a:ahLst/>
              <a:cxnLst/>
              <a:rect l="l" t="t" r="r" b="b"/>
              <a:pathLst>
                <a:path w="989" h="783" extrusionOk="0">
                  <a:moveTo>
                    <a:pt x="495" y="0"/>
                  </a:moveTo>
                  <a:cubicBezTo>
                    <a:pt x="1" y="0"/>
                    <a:pt x="1" y="782"/>
                    <a:pt x="495" y="782"/>
                  </a:cubicBezTo>
                  <a:cubicBezTo>
                    <a:pt x="988" y="782"/>
                    <a:pt x="988" y="0"/>
                    <a:pt x="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6193;p66"/>
            <p:cNvSpPr/>
            <p:nvPr/>
          </p:nvSpPr>
          <p:spPr>
            <a:xfrm>
              <a:off x="2059218" y="1651737"/>
              <a:ext cx="70741" cy="54291"/>
            </a:xfrm>
            <a:custGeom>
              <a:avLst/>
              <a:gdLst/>
              <a:ahLst/>
              <a:cxnLst/>
              <a:rect l="l" t="t" r="r" b="b"/>
              <a:pathLst>
                <a:path w="1002" h="769" extrusionOk="0">
                  <a:moveTo>
                    <a:pt x="494" y="1"/>
                  </a:moveTo>
                  <a:cubicBezTo>
                    <a:pt x="1" y="1"/>
                    <a:pt x="1" y="769"/>
                    <a:pt x="494" y="769"/>
                  </a:cubicBezTo>
                  <a:cubicBezTo>
                    <a:pt x="1002" y="769"/>
                    <a:pt x="1002"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6304;p66"/>
          <p:cNvGrpSpPr/>
          <p:nvPr/>
        </p:nvGrpSpPr>
        <p:grpSpPr>
          <a:xfrm>
            <a:off x="7317257" y="179355"/>
            <a:ext cx="455151" cy="728229"/>
            <a:chOff x="2603417" y="3132338"/>
            <a:chExt cx="455151" cy="728229"/>
          </a:xfrm>
        </p:grpSpPr>
        <p:sp>
          <p:nvSpPr>
            <p:cNvPr id="103" name="Google Shape;6305;p66"/>
            <p:cNvSpPr/>
            <p:nvPr/>
          </p:nvSpPr>
          <p:spPr>
            <a:xfrm>
              <a:off x="2663426" y="3132338"/>
              <a:ext cx="125950" cy="187867"/>
            </a:xfrm>
            <a:custGeom>
              <a:avLst/>
              <a:gdLst/>
              <a:ahLst/>
              <a:cxnLst/>
              <a:rect l="l" t="t" r="r" b="b"/>
              <a:pathLst>
                <a:path w="1784" h="2661" extrusionOk="0">
                  <a:moveTo>
                    <a:pt x="731" y="1"/>
                  </a:moveTo>
                  <a:cubicBezTo>
                    <a:pt x="624" y="1"/>
                    <a:pt x="516" y="38"/>
                    <a:pt x="439" y="123"/>
                  </a:cubicBezTo>
                  <a:cubicBezTo>
                    <a:pt x="1" y="645"/>
                    <a:pt x="453" y="1605"/>
                    <a:pt x="851" y="2016"/>
                  </a:cubicBezTo>
                  <a:cubicBezTo>
                    <a:pt x="1098" y="2277"/>
                    <a:pt x="1372" y="2496"/>
                    <a:pt x="1674" y="2661"/>
                  </a:cubicBezTo>
                  <a:cubicBezTo>
                    <a:pt x="1674" y="2661"/>
                    <a:pt x="1756" y="2112"/>
                    <a:pt x="1756" y="2071"/>
                  </a:cubicBezTo>
                  <a:cubicBezTo>
                    <a:pt x="1784" y="1879"/>
                    <a:pt x="1756" y="1673"/>
                    <a:pt x="1742" y="1481"/>
                  </a:cubicBezTo>
                  <a:cubicBezTo>
                    <a:pt x="1688" y="1097"/>
                    <a:pt x="1509" y="699"/>
                    <a:pt x="1276" y="384"/>
                  </a:cubicBezTo>
                  <a:cubicBezTo>
                    <a:pt x="1194" y="247"/>
                    <a:pt x="1070" y="110"/>
                    <a:pt x="920" y="41"/>
                  </a:cubicBezTo>
                  <a:cubicBezTo>
                    <a:pt x="862" y="15"/>
                    <a:pt x="797" y="1"/>
                    <a:pt x="7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6306;p66"/>
            <p:cNvSpPr/>
            <p:nvPr/>
          </p:nvSpPr>
          <p:spPr>
            <a:xfrm>
              <a:off x="2820297" y="3263511"/>
              <a:ext cx="222814" cy="94392"/>
            </a:xfrm>
            <a:custGeom>
              <a:avLst/>
              <a:gdLst/>
              <a:ahLst/>
              <a:cxnLst/>
              <a:rect l="l" t="t" r="r" b="b"/>
              <a:pathLst>
                <a:path w="3156" h="1337" extrusionOk="0">
                  <a:moveTo>
                    <a:pt x="2186" y="0"/>
                  </a:moveTo>
                  <a:cubicBezTo>
                    <a:pt x="1961" y="0"/>
                    <a:pt x="1737" y="49"/>
                    <a:pt x="1523" y="117"/>
                  </a:cubicBezTo>
                  <a:cubicBezTo>
                    <a:pt x="961" y="282"/>
                    <a:pt x="412" y="556"/>
                    <a:pt x="14" y="981"/>
                  </a:cubicBezTo>
                  <a:lnTo>
                    <a:pt x="1" y="1009"/>
                  </a:lnTo>
                  <a:cubicBezTo>
                    <a:pt x="473" y="1223"/>
                    <a:pt x="995" y="1337"/>
                    <a:pt x="1509" y="1337"/>
                  </a:cubicBezTo>
                  <a:cubicBezTo>
                    <a:pt x="1652" y="1337"/>
                    <a:pt x="1794" y="1328"/>
                    <a:pt x="1934" y="1310"/>
                  </a:cubicBezTo>
                  <a:cubicBezTo>
                    <a:pt x="2373" y="1255"/>
                    <a:pt x="2798" y="1118"/>
                    <a:pt x="3059" y="775"/>
                  </a:cubicBezTo>
                  <a:cubicBezTo>
                    <a:pt x="3087" y="721"/>
                    <a:pt x="3141" y="652"/>
                    <a:pt x="3141" y="583"/>
                  </a:cubicBezTo>
                  <a:cubicBezTo>
                    <a:pt x="3155" y="501"/>
                    <a:pt x="3100" y="419"/>
                    <a:pt x="3059" y="350"/>
                  </a:cubicBezTo>
                  <a:cubicBezTo>
                    <a:pt x="2881" y="144"/>
                    <a:pt x="2606" y="21"/>
                    <a:pt x="2332" y="7"/>
                  </a:cubicBezTo>
                  <a:cubicBezTo>
                    <a:pt x="2284" y="2"/>
                    <a:pt x="2235" y="0"/>
                    <a:pt x="2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6307;p66"/>
            <p:cNvSpPr/>
            <p:nvPr/>
          </p:nvSpPr>
          <p:spPr>
            <a:xfrm>
              <a:off x="2789304" y="3264993"/>
              <a:ext cx="216036" cy="93969"/>
            </a:xfrm>
            <a:custGeom>
              <a:avLst/>
              <a:gdLst/>
              <a:ahLst/>
              <a:cxnLst/>
              <a:rect l="l" t="t" r="r" b="b"/>
              <a:pathLst>
                <a:path w="3060" h="1331" extrusionOk="0">
                  <a:moveTo>
                    <a:pt x="2634" y="0"/>
                  </a:moveTo>
                  <a:cubicBezTo>
                    <a:pt x="2497" y="219"/>
                    <a:pt x="2360" y="453"/>
                    <a:pt x="2223" y="700"/>
                  </a:cubicBezTo>
                  <a:cubicBezTo>
                    <a:pt x="1948" y="768"/>
                    <a:pt x="1674" y="837"/>
                    <a:pt x="1400" y="864"/>
                  </a:cubicBezTo>
                  <a:cubicBezTo>
                    <a:pt x="1537" y="631"/>
                    <a:pt x="1674" y="384"/>
                    <a:pt x="1825" y="165"/>
                  </a:cubicBezTo>
                  <a:lnTo>
                    <a:pt x="1825" y="165"/>
                  </a:lnTo>
                  <a:cubicBezTo>
                    <a:pt x="1797" y="178"/>
                    <a:pt x="1742" y="206"/>
                    <a:pt x="1701" y="206"/>
                  </a:cubicBezTo>
                  <a:lnTo>
                    <a:pt x="1290" y="864"/>
                  </a:lnTo>
                  <a:cubicBezTo>
                    <a:pt x="878" y="919"/>
                    <a:pt x="453" y="960"/>
                    <a:pt x="42" y="960"/>
                  </a:cubicBezTo>
                  <a:cubicBezTo>
                    <a:pt x="1" y="960"/>
                    <a:pt x="1" y="1029"/>
                    <a:pt x="42" y="1029"/>
                  </a:cubicBezTo>
                  <a:cubicBezTo>
                    <a:pt x="453" y="1015"/>
                    <a:pt x="878" y="988"/>
                    <a:pt x="1290" y="933"/>
                  </a:cubicBezTo>
                  <a:cubicBezTo>
                    <a:pt x="1304" y="946"/>
                    <a:pt x="1314" y="953"/>
                    <a:pt x="1322" y="953"/>
                  </a:cubicBezTo>
                  <a:cubicBezTo>
                    <a:pt x="1331" y="953"/>
                    <a:pt x="1338" y="946"/>
                    <a:pt x="1345" y="933"/>
                  </a:cubicBezTo>
                  <a:cubicBezTo>
                    <a:pt x="1496" y="1084"/>
                    <a:pt x="1660" y="1193"/>
                    <a:pt x="1825" y="1330"/>
                  </a:cubicBezTo>
                  <a:lnTo>
                    <a:pt x="1948" y="1330"/>
                  </a:lnTo>
                  <a:cubicBezTo>
                    <a:pt x="1770" y="1221"/>
                    <a:pt x="1605" y="1084"/>
                    <a:pt x="1454" y="919"/>
                  </a:cubicBezTo>
                  <a:cubicBezTo>
                    <a:pt x="1742" y="864"/>
                    <a:pt x="2031" y="823"/>
                    <a:pt x="2305" y="741"/>
                  </a:cubicBezTo>
                  <a:cubicBezTo>
                    <a:pt x="2511" y="878"/>
                    <a:pt x="2757" y="1015"/>
                    <a:pt x="2977" y="1152"/>
                  </a:cubicBezTo>
                  <a:cubicBezTo>
                    <a:pt x="3018" y="1125"/>
                    <a:pt x="3032" y="1125"/>
                    <a:pt x="3059" y="1111"/>
                  </a:cubicBezTo>
                  <a:cubicBezTo>
                    <a:pt x="2840" y="988"/>
                    <a:pt x="2620" y="850"/>
                    <a:pt x="2401" y="713"/>
                  </a:cubicBezTo>
                  <a:cubicBezTo>
                    <a:pt x="2552" y="672"/>
                    <a:pt x="2716" y="617"/>
                    <a:pt x="2881" y="549"/>
                  </a:cubicBezTo>
                  <a:cubicBezTo>
                    <a:pt x="2918" y="536"/>
                    <a:pt x="2888" y="478"/>
                    <a:pt x="2851" y="478"/>
                  </a:cubicBezTo>
                  <a:cubicBezTo>
                    <a:pt x="2847" y="478"/>
                    <a:pt x="2843" y="479"/>
                    <a:pt x="2840" y="480"/>
                  </a:cubicBezTo>
                  <a:cubicBezTo>
                    <a:pt x="2661" y="549"/>
                    <a:pt x="2497" y="617"/>
                    <a:pt x="2319" y="672"/>
                  </a:cubicBezTo>
                  <a:cubicBezTo>
                    <a:pt x="2456" y="439"/>
                    <a:pt x="2579" y="219"/>
                    <a:pt x="2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6308;p66"/>
            <p:cNvSpPr/>
            <p:nvPr/>
          </p:nvSpPr>
          <p:spPr>
            <a:xfrm>
              <a:off x="2688630" y="3171026"/>
              <a:ext cx="99899" cy="171064"/>
            </a:xfrm>
            <a:custGeom>
              <a:avLst/>
              <a:gdLst/>
              <a:ahLst/>
              <a:cxnLst/>
              <a:rect l="l" t="t" r="r" b="b"/>
              <a:pathLst>
                <a:path w="1415" h="2423" extrusionOk="0">
                  <a:moveTo>
                    <a:pt x="1043" y="1"/>
                  </a:moveTo>
                  <a:lnTo>
                    <a:pt x="837" y="728"/>
                  </a:lnTo>
                  <a:cubicBezTo>
                    <a:pt x="741" y="522"/>
                    <a:pt x="631" y="330"/>
                    <a:pt x="508" y="138"/>
                  </a:cubicBezTo>
                  <a:cubicBezTo>
                    <a:pt x="504" y="130"/>
                    <a:pt x="496" y="127"/>
                    <a:pt x="486" y="127"/>
                  </a:cubicBezTo>
                  <a:cubicBezTo>
                    <a:pt x="462" y="127"/>
                    <a:pt x="429" y="149"/>
                    <a:pt x="439" y="179"/>
                  </a:cubicBezTo>
                  <a:cubicBezTo>
                    <a:pt x="563" y="371"/>
                    <a:pt x="672" y="577"/>
                    <a:pt x="768" y="755"/>
                  </a:cubicBezTo>
                  <a:cubicBezTo>
                    <a:pt x="508" y="714"/>
                    <a:pt x="261" y="659"/>
                    <a:pt x="0" y="618"/>
                  </a:cubicBezTo>
                  <a:lnTo>
                    <a:pt x="0" y="618"/>
                  </a:lnTo>
                  <a:cubicBezTo>
                    <a:pt x="14" y="659"/>
                    <a:pt x="14" y="673"/>
                    <a:pt x="28" y="714"/>
                  </a:cubicBezTo>
                  <a:cubicBezTo>
                    <a:pt x="288" y="755"/>
                    <a:pt x="549" y="796"/>
                    <a:pt x="823" y="851"/>
                  </a:cubicBezTo>
                  <a:cubicBezTo>
                    <a:pt x="919" y="1070"/>
                    <a:pt x="1029" y="1290"/>
                    <a:pt x="1097" y="1537"/>
                  </a:cubicBezTo>
                  <a:cubicBezTo>
                    <a:pt x="905" y="1509"/>
                    <a:pt x="713" y="1496"/>
                    <a:pt x="508" y="1482"/>
                  </a:cubicBezTo>
                  <a:lnTo>
                    <a:pt x="508" y="1482"/>
                  </a:lnTo>
                  <a:lnTo>
                    <a:pt x="604" y="1564"/>
                  </a:lnTo>
                  <a:cubicBezTo>
                    <a:pt x="768" y="1578"/>
                    <a:pt x="947" y="1605"/>
                    <a:pt x="1125" y="1619"/>
                  </a:cubicBezTo>
                  <a:cubicBezTo>
                    <a:pt x="1221" y="1880"/>
                    <a:pt x="1289" y="2127"/>
                    <a:pt x="1331" y="2387"/>
                  </a:cubicBezTo>
                  <a:cubicBezTo>
                    <a:pt x="1343" y="2411"/>
                    <a:pt x="1363" y="2422"/>
                    <a:pt x="1379" y="2422"/>
                  </a:cubicBezTo>
                  <a:cubicBezTo>
                    <a:pt x="1400" y="2422"/>
                    <a:pt x="1415" y="2404"/>
                    <a:pt x="1399" y="2373"/>
                  </a:cubicBezTo>
                  <a:cubicBezTo>
                    <a:pt x="1358" y="2113"/>
                    <a:pt x="1289" y="1880"/>
                    <a:pt x="1221" y="1633"/>
                  </a:cubicBezTo>
                  <a:cubicBezTo>
                    <a:pt x="1262" y="1482"/>
                    <a:pt x="1331" y="1345"/>
                    <a:pt x="1399" y="1208"/>
                  </a:cubicBezTo>
                  <a:lnTo>
                    <a:pt x="1399" y="1057"/>
                  </a:lnTo>
                  <a:cubicBezTo>
                    <a:pt x="1317" y="1208"/>
                    <a:pt x="1248" y="1358"/>
                    <a:pt x="1166" y="1509"/>
                  </a:cubicBezTo>
                  <a:cubicBezTo>
                    <a:pt x="1084" y="1276"/>
                    <a:pt x="988" y="1057"/>
                    <a:pt x="892" y="824"/>
                  </a:cubicBezTo>
                  <a:cubicBezTo>
                    <a:pt x="974" y="590"/>
                    <a:pt x="1043" y="330"/>
                    <a:pt x="1097" y="97"/>
                  </a:cubicBezTo>
                  <a:cubicBezTo>
                    <a:pt x="1084" y="55"/>
                    <a:pt x="1056" y="42"/>
                    <a:pt x="10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6309;p66"/>
            <p:cNvSpPr/>
            <p:nvPr/>
          </p:nvSpPr>
          <p:spPr>
            <a:xfrm>
              <a:off x="2678958" y="3780083"/>
              <a:ext cx="38759" cy="70741"/>
            </a:xfrm>
            <a:custGeom>
              <a:avLst/>
              <a:gdLst/>
              <a:ahLst/>
              <a:cxnLst/>
              <a:rect l="l" t="t" r="r" b="b"/>
              <a:pathLst>
                <a:path w="549" h="1002" extrusionOk="0">
                  <a:moveTo>
                    <a:pt x="192" y="1"/>
                  </a:moveTo>
                  <a:cubicBezTo>
                    <a:pt x="96" y="261"/>
                    <a:pt x="27" y="522"/>
                    <a:pt x="14" y="796"/>
                  </a:cubicBezTo>
                  <a:cubicBezTo>
                    <a:pt x="14" y="865"/>
                    <a:pt x="0" y="947"/>
                    <a:pt x="55" y="1002"/>
                  </a:cubicBezTo>
                  <a:cubicBezTo>
                    <a:pt x="151" y="947"/>
                    <a:pt x="206" y="851"/>
                    <a:pt x="261" y="741"/>
                  </a:cubicBezTo>
                  <a:cubicBezTo>
                    <a:pt x="370" y="536"/>
                    <a:pt x="466" y="316"/>
                    <a:pt x="549" y="97"/>
                  </a:cubicBezTo>
                  <a:lnTo>
                    <a:pt x="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6310;p66"/>
            <p:cNvSpPr/>
            <p:nvPr/>
          </p:nvSpPr>
          <p:spPr>
            <a:xfrm>
              <a:off x="2721529" y="3783966"/>
              <a:ext cx="29087" cy="76601"/>
            </a:xfrm>
            <a:custGeom>
              <a:avLst/>
              <a:gdLst/>
              <a:ahLst/>
              <a:cxnLst/>
              <a:rect l="l" t="t" r="r" b="b"/>
              <a:pathLst>
                <a:path w="412" h="1085" extrusionOk="0">
                  <a:moveTo>
                    <a:pt x="275" y="1"/>
                  </a:moveTo>
                  <a:lnTo>
                    <a:pt x="1" y="97"/>
                  </a:lnTo>
                  <a:cubicBezTo>
                    <a:pt x="1" y="385"/>
                    <a:pt x="42" y="645"/>
                    <a:pt x="165" y="892"/>
                  </a:cubicBezTo>
                  <a:cubicBezTo>
                    <a:pt x="206" y="961"/>
                    <a:pt x="247" y="1043"/>
                    <a:pt x="343" y="1084"/>
                  </a:cubicBezTo>
                  <a:cubicBezTo>
                    <a:pt x="412" y="947"/>
                    <a:pt x="385" y="769"/>
                    <a:pt x="371" y="618"/>
                  </a:cubicBezTo>
                  <a:cubicBezTo>
                    <a:pt x="357" y="412"/>
                    <a:pt x="316" y="206"/>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6311;p66"/>
            <p:cNvSpPr/>
            <p:nvPr/>
          </p:nvSpPr>
          <p:spPr>
            <a:xfrm>
              <a:off x="2747651" y="3764622"/>
              <a:ext cx="49491" cy="72647"/>
            </a:xfrm>
            <a:custGeom>
              <a:avLst/>
              <a:gdLst/>
              <a:ahLst/>
              <a:cxnLst/>
              <a:rect l="l" t="t" r="r" b="b"/>
              <a:pathLst>
                <a:path w="701" h="1029" extrusionOk="0">
                  <a:moveTo>
                    <a:pt x="248" y="0"/>
                  </a:moveTo>
                  <a:lnTo>
                    <a:pt x="1" y="357"/>
                  </a:lnTo>
                  <a:cubicBezTo>
                    <a:pt x="83" y="535"/>
                    <a:pt x="193" y="686"/>
                    <a:pt x="316" y="809"/>
                  </a:cubicBezTo>
                  <a:cubicBezTo>
                    <a:pt x="399" y="905"/>
                    <a:pt x="522" y="1015"/>
                    <a:pt x="659" y="1029"/>
                  </a:cubicBezTo>
                  <a:cubicBezTo>
                    <a:pt x="700" y="933"/>
                    <a:pt x="673" y="809"/>
                    <a:pt x="632" y="686"/>
                  </a:cubicBezTo>
                  <a:cubicBezTo>
                    <a:pt x="549" y="425"/>
                    <a:pt x="412" y="206"/>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6312;p66"/>
            <p:cNvSpPr/>
            <p:nvPr/>
          </p:nvSpPr>
          <p:spPr>
            <a:xfrm>
              <a:off x="2946174" y="3678421"/>
              <a:ext cx="23298" cy="75613"/>
            </a:xfrm>
            <a:custGeom>
              <a:avLst/>
              <a:gdLst/>
              <a:ahLst/>
              <a:cxnLst/>
              <a:rect l="l" t="t" r="r" b="b"/>
              <a:pathLst>
                <a:path w="330" h="1071" extrusionOk="0">
                  <a:moveTo>
                    <a:pt x="289" y="1"/>
                  </a:moveTo>
                  <a:lnTo>
                    <a:pt x="14" y="42"/>
                  </a:lnTo>
                  <a:cubicBezTo>
                    <a:pt x="1" y="261"/>
                    <a:pt x="1" y="481"/>
                    <a:pt x="42" y="686"/>
                  </a:cubicBezTo>
                  <a:cubicBezTo>
                    <a:pt x="55" y="823"/>
                    <a:pt x="83" y="988"/>
                    <a:pt x="193" y="1070"/>
                  </a:cubicBezTo>
                  <a:cubicBezTo>
                    <a:pt x="261" y="1002"/>
                    <a:pt x="289" y="892"/>
                    <a:pt x="289" y="810"/>
                  </a:cubicBezTo>
                  <a:cubicBezTo>
                    <a:pt x="330" y="535"/>
                    <a:pt x="330" y="26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6313;p66"/>
            <p:cNvSpPr/>
            <p:nvPr/>
          </p:nvSpPr>
          <p:spPr>
            <a:xfrm>
              <a:off x="2974272" y="3659077"/>
              <a:ext cx="49420" cy="74624"/>
            </a:xfrm>
            <a:custGeom>
              <a:avLst/>
              <a:gdLst/>
              <a:ahLst/>
              <a:cxnLst/>
              <a:rect l="l" t="t" r="r" b="b"/>
              <a:pathLst>
                <a:path w="700" h="1057" extrusionOk="0">
                  <a:moveTo>
                    <a:pt x="275" y="0"/>
                  </a:moveTo>
                  <a:lnTo>
                    <a:pt x="0" y="261"/>
                  </a:lnTo>
                  <a:cubicBezTo>
                    <a:pt x="69" y="604"/>
                    <a:pt x="329" y="919"/>
                    <a:pt x="645" y="1056"/>
                  </a:cubicBezTo>
                  <a:cubicBezTo>
                    <a:pt x="700" y="1001"/>
                    <a:pt x="686" y="919"/>
                    <a:pt x="672" y="851"/>
                  </a:cubicBezTo>
                  <a:cubicBezTo>
                    <a:pt x="563" y="549"/>
                    <a:pt x="439" y="261"/>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6314;p66"/>
            <p:cNvSpPr/>
            <p:nvPr/>
          </p:nvSpPr>
          <p:spPr>
            <a:xfrm>
              <a:off x="2995593" y="3656182"/>
              <a:ext cx="62975" cy="30287"/>
            </a:xfrm>
            <a:custGeom>
              <a:avLst/>
              <a:gdLst/>
              <a:ahLst/>
              <a:cxnLst/>
              <a:rect l="l" t="t" r="r" b="b"/>
              <a:pathLst>
                <a:path w="892" h="429" extrusionOk="0">
                  <a:moveTo>
                    <a:pt x="206" y="0"/>
                  </a:moveTo>
                  <a:lnTo>
                    <a:pt x="0" y="82"/>
                  </a:lnTo>
                  <a:cubicBezTo>
                    <a:pt x="213" y="296"/>
                    <a:pt x="496" y="429"/>
                    <a:pt x="794" y="429"/>
                  </a:cubicBezTo>
                  <a:cubicBezTo>
                    <a:pt x="822" y="429"/>
                    <a:pt x="850" y="428"/>
                    <a:pt x="878" y="425"/>
                  </a:cubicBezTo>
                  <a:cubicBezTo>
                    <a:pt x="892" y="343"/>
                    <a:pt x="809" y="274"/>
                    <a:pt x="741" y="233"/>
                  </a:cubicBezTo>
                  <a:cubicBezTo>
                    <a:pt x="576" y="124"/>
                    <a:pt x="398" y="41"/>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6315;p66"/>
            <p:cNvSpPr/>
            <p:nvPr/>
          </p:nvSpPr>
          <p:spPr>
            <a:xfrm>
              <a:off x="2698302" y="3237319"/>
              <a:ext cx="163439" cy="436096"/>
            </a:xfrm>
            <a:custGeom>
              <a:avLst/>
              <a:gdLst/>
              <a:ahLst/>
              <a:cxnLst/>
              <a:rect l="l" t="t" r="r" b="b"/>
              <a:pathLst>
                <a:path w="2315" h="6177" extrusionOk="0">
                  <a:moveTo>
                    <a:pt x="2193" y="1"/>
                  </a:moveTo>
                  <a:cubicBezTo>
                    <a:pt x="2170" y="1"/>
                    <a:pt x="2147" y="11"/>
                    <a:pt x="2126" y="35"/>
                  </a:cubicBezTo>
                  <a:cubicBezTo>
                    <a:pt x="686" y="1695"/>
                    <a:pt x="0" y="3903"/>
                    <a:pt x="275" y="6084"/>
                  </a:cubicBezTo>
                  <a:cubicBezTo>
                    <a:pt x="282" y="6146"/>
                    <a:pt x="333" y="6177"/>
                    <a:pt x="381" y="6177"/>
                  </a:cubicBezTo>
                  <a:cubicBezTo>
                    <a:pt x="429" y="6177"/>
                    <a:pt x="474" y="6146"/>
                    <a:pt x="467" y="6084"/>
                  </a:cubicBezTo>
                  <a:cubicBezTo>
                    <a:pt x="206" y="3958"/>
                    <a:pt x="851" y="1791"/>
                    <a:pt x="2263" y="173"/>
                  </a:cubicBezTo>
                  <a:cubicBezTo>
                    <a:pt x="2315" y="91"/>
                    <a:pt x="2259" y="1"/>
                    <a:pt x="2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6316;p66"/>
            <p:cNvSpPr/>
            <p:nvPr/>
          </p:nvSpPr>
          <p:spPr>
            <a:xfrm>
              <a:off x="2785986" y="3323026"/>
              <a:ext cx="148542" cy="259455"/>
            </a:xfrm>
            <a:custGeom>
              <a:avLst/>
              <a:gdLst/>
              <a:ahLst/>
              <a:cxnLst/>
              <a:rect l="l" t="t" r="r" b="b"/>
              <a:pathLst>
                <a:path w="2104" h="3675" extrusionOk="0">
                  <a:moveTo>
                    <a:pt x="83" y="1"/>
                  </a:moveTo>
                  <a:cubicBezTo>
                    <a:pt x="39" y="1"/>
                    <a:pt x="0" y="25"/>
                    <a:pt x="6" y="83"/>
                  </a:cubicBezTo>
                  <a:cubicBezTo>
                    <a:pt x="198" y="1469"/>
                    <a:pt x="967" y="2634"/>
                    <a:pt x="1913" y="3649"/>
                  </a:cubicBezTo>
                  <a:cubicBezTo>
                    <a:pt x="1931" y="3667"/>
                    <a:pt x="1951" y="3675"/>
                    <a:pt x="1970" y="3675"/>
                  </a:cubicBezTo>
                  <a:cubicBezTo>
                    <a:pt x="2040" y="3675"/>
                    <a:pt x="2104" y="3577"/>
                    <a:pt x="2050" y="3512"/>
                  </a:cubicBezTo>
                  <a:cubicBezTo>
                    <a:pt x="1159" y="2552"/>
                    <a:pt x="390" y="1427"/>
                    <a:pt x="198" y="83"/>
                  </a:cubicBezTo>
                  <a:cubicBezTo>
                    <a:pt x="191" y="32"/>
                    <a:pt x="13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6317;p66"/>
            <p:cNvSpPr/>
            <p:nvPr/>
          </p:nvSpPr>
          <p:spPr>
            <a:xfrm>
              <a:off x="2823191" y="3221434"/>
              <a:ext cx="50408" cy="59092"/>
            </a:xfrm>
            <a:custGeom>
              <a:avLst/>
              <a:gdLst/>
              <a:ahLst/>
              <a:cxnLst/>
              <a:rect l="l" t="t" r="r" b="b"/>
              <a:pathLst>
                <a:path w="714" h="837" extrusionOk="0">
                  <a:moveTo>
                    <a:pt x="478" y="0"/>
                  </a:moveTo>
                  <a:cubicBezTo>
                    <a:pt x="447" y="0"/>
                    <a:pt x="415" y="5"/>
                    <a:pt x="385" y="14"/>
                  </a:cubicBezTo>
                  <a:cubicBezTo>
                    <a:pt x="289" y="55"/>
                    <a:pt x="220" y="123"/>
                    <a:pt x="165" y="206"/>
                  </a:cubicBezTo>
                  <a:cubicBezTo>
                    <a:pt x="42" y="370"/>
                    <a:pt x="1" y="576"/>
                    <a:pt x="1" y="782"/>
                  </a:cubicBezTo>
                  <a:lnTo>
                    <a:pt x="1" y="836"/>
                  </a:lnTo>
                  <a:cubicBezTo>
                    <a:pt x="110" y="823"/>
                    <a:pt x="220" y="768"/>
                    <a:pt x="316" y="713"/>
                  </a:cubicBezTo>
                  <a:cubicBezTo>
                    <a:pt x="412" y="672"/>
                    <a:pt x="508" y="617"/>
                    <a:pt x="577" y="535"/>
                  </a:cubicBezTo>
                  <a:cubicBezTo>
                    <a:pt x="659" y="439"/>
                    <a:pt x="714" y="343"/>
                    <a:pt x="714" y="233"/>
                  </a:cubicBezTo>
                  <a:cubicBezTo>
                    <a:pt x="714" y="164"/>
                    <a:pt x="700" y="123"/>
                    <a:pt x="659" y="68"/>
                  </a:cubicBezTo>
                  <a:cubicBezTo>
                    <a:pt x="612" y="22"/>
                    <a:pt x="546" y="0"/>
                    <a:pt x="4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6318;p66"/>
            <p:cNvSpPr/>
            <p:nvPr/>
          </p:nvSpPr>
          <p:spPr>
            <a:xfrm>
              <a:off x="2829969" y="3497335"/>
              <a:ext cx="216954" cy="217024"/>
            </a:xfrm>
            <a:custGeom>
              <a:avLst/>
              <a:gdLst/>
              <a:ahLst/>
              <a:cxnLst/>
              <a:rect l="l" t="t" r="r" b="b"/>
              <a:pathLst>
                <a:path w="3073" h="3074" extrusionOk="0">
                  <a:moveTo>
                    <a:pt x="1551" y="1"/>
                  </a:moveTo>
                  <a:cubicBezTo>
                    <a:pt x="1139" y="1"/>
                    <a:pt x="755" y="152"/>
                    <a:pt x="467" y="440"/>
                  </a:cubicBezTo>
                  <a:lnTo>
                    <a:pt x="453" y="453"/>
                  </a:lnTo>
                  <a:cubicBezTo>
                    <a:pt x="152" y="755"/>
                    <a:pt x="1" y="1125"/>
                    <a:pt x="1" y="1537"/>
                  </a:cubicBezTo>
                  <a:cubicBezTo>
                    <a:pt x="1" y="1948"/>
                    <a:pt x="152" y="2332"/>
                    <a:pt x="453" y="2620"/>
                  </a:cubicBezTo>
                  <a:cubicBezTo>
                    <a:pt x="741" y="2908"/>
                    <a:pt x="1112" y="3073"/>
                    <a:pt x="1523" y="3073"/>
                  </a:cubicBezTo>
                  <a:cubicBezTo>
                    <a:pt x="1935" y="3073"/>
                    <a:pt x="2319" y="2895"/>
                    <a:pt x="2607" y="2620"/>
                  </a:cubicBezTo>
                  <a:lnTo>
                    <a:pt x="2620" y="2607"/>
                  </a:lnTo>
                  <a:cubicBezTo>
                    <a:pt x="2922" y="2305"/>
                    <a:pt x="3073" y="1935"/>
                    <a:pt x="3073" y="1523"/>
                  </a:cubicBezTo>
                  <a:cubicBezTo>
                    <a:pt x="3073" y="1112"/>
                    <a:pt x="2922" y="728"/>
                    <a:pt x="2620" y="440"/>
                  </a:cubicBezTo>
                  <a:cubicBezTo>
                    <a:pt x="2332" y="152"/>
                    <a:pt x="1962" y="1"/>
                    <a:pt x="1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6319;p66"/>
            <p:cNvSpPr/>
            <p:nvPr/>
          </p:nvSpPr>
          <p:spPr>
            <a:xfrm>
              <a:off x="2956835" y="3498323"/>
              <a:ext cx="90086" cy="207282"/>
            </a:xfrm>
            <a:custGeom>
              <a:avLst/>
              <a:gdLst/>
              <a:ahLst/>
              <a:cxnLst/>
              <a:rect l="l" t="t" r="r" b="b"/>
              <a:pathLst>
                <a:path w="1276" h="2936" extrusionOk="0">
                  <a:moveTo>
                    <a:pt x="0" y="0"/>
                  </a:moveTo>
                  <a:lnTo>
                    <a:pt x="0" y="0"/>
                  </a:lnTo>
                  <a:cubicBezTo>
                    <a:pt x="686" y="769"/>
                    <a:pt x="823" y="2058"/>
                    <a:pt x="316" y="2936"/>
                  </a:cubicBezTo>
                  <a:cubicBezTo>
                    <a:pt x="508" y="2867"/>
                    <a:pt x="672" y="2744"/>
                    <a:pt x="810" y="2606"/>
                  </a:cubicBezTo>
                  <a:lnTo>
                    <a:pt x="823" y="2593"/>
                  </a:lnTo>
                  <a:cubicBezTo>
                    <a:pt x="1125" y="2305"/>
                    <a:pt x="1276" y="1921"/>
                    <a:pt x="1276" y="1509"/>
                  </a:cubicBezTo>
                  <a:cubicBezTo>
                    <a:pt x="1276" y="1098"/>
                    <a:pt x="1098" y="700"/>
                    <a:pt x="823" y="426"/>
                  </a:cubicBezTo>
                  <a:cubicBezTo>
                    <a:pt x="604" y="206"/>
                    <a:pt x="316" y="55"/>
                    <a:pt x="0"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6320;p66"/>
            <p:cNvSpPr/>
            <p:nvPr/>
          </p:nvSpPr>
          <p:spPr>
            <a:xfrm>
              <a:off x="2603417" y="3594196"/>
              <a:ext cx="230509" cy="229521"/>
            </a:xfrm>
            <a:custGeom>
              <a:avLst/>
              <a:gdLst/>
              <a:ahLst/>
              <a:cxnLst/>
              <a:rect l="l" t="t" r="r" b="b"/>
              <a:pathLst>
                <a:path w="3265" h="3251" extrusionOk="0">
                  <a:moveTo>
                    <a:pt x="1632" y="0"/>
                  </a:moveTo>
                  <a:cubicBezTo>
                    <a:pt x="741" y="0"/>
                    <a:pt x="0" y="741"/>
                    <a:pt x="0" y="1632"/>
                  </a:cubicBezTo>
                  <a:cubicBezTo>
                    <a:pt x="0" y="2524"/>
                    <a:pt x="741" y="3251"/>
                    <a:pt x="1632" y="3251"/>
                  </a:cubicBezTo>
                  <a:cubicBezTo>
                    <a:pt x="2524" y="3251"/>
                    <a:pt x="3265" y="2524"/>
                    <a:pt x="3265" y="1632"/>
                  </a:cubicBezTo>
                  <a:cubicBezTo>
                    <a:pt x="3265" y="741"/>
                    <a:pt x="2524" y="0"/>
                    <a:pt x="1632" y="0"/>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6321;p66"/>
            <p:cNvSpPr/>
            <p:nvPr/>
          </p:nvSpPr>
          <p:spPr>
            <a:xfrm>
              <a:off x="2708962" y="3594196"/>
              <a:ext cx="124962" cy="229521"/>
            </a:xfrm>
            <a:custGeom>
              <a:avLst/>
              <a:gdLst/>
              <a:ahLst/>
              <a:cxnLst/>
              <a:rect l="l" t="t" r="r" b="b"/>
              <a:pathLst>
                <a:path w="1770" h="3251" extrusionOk="0">
                  <a:moveTo>
                    <a:pt x="0" y="0"/>
                  </a:moveTo>
                  <a:cubicBezTo>
                    <a:pt x="343" y="357"/>
                    <a:pt x="604" y="810"/>
                    <a:pt x="727" y="1290"/>
                  </a:cubicBezTo>
                  <a:cubicBezTo>
                    <a:pt x="878" y="1920"/>
                    <a:pt x="768" y="2661"/>
                    <a:pt x="288" y="3100"/>
                  </a:cubicBezTo>
                  <a:lnTo>
                    <a:pt x="83" y="3251"/>
                  </a:lnTo>
                  <a:lnTo>
                    <a:pt x="137" y="3251"/>
                  </a:lnTo>
                  <a:cubicBezTo>
                    <a:pt x="1029" y="3251"/>
                    <a:pt x="1770" y="2524"/>
                    <a:pt x="1770" y="1632"/>
                  </a:cubicBezTo>
                  <a:cubicBezTo>
                    <a:pt x="1770" y="741"/>
                    <a:pt x="1029" y="0"/>
                    <a:pt x="137" y="0"/>
                  </a:cubicBezTo>
                  <a:close/>
                </a:path>
              </a:pathLst>
            </a:custGeom>
            <a:solidFill>
              <a:schemeClr val="bg1">
                <a:lumMod val="50000"/>
                <a:alpha val="8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 name="Google Shape;6194;p66"/>
          <p:cNvGrpSpPr/>
          <p:nvPr/>
        </p:nvGrpSpPr>
        <p:grpSpPr>
          <a:xfrm rot="1307762">
            <a:off x="4220073" y="4262654"/>
            <a:ext cx="607959" cy="615989"/>
            <a:chOff x="1162544" y="1456036"/>
            <a:chExt cx="723432" cy="738334"/>
          </a:xfrm>
        </p:grpSpPr>
        <p:sp>
          <p:nvSpPr>
            <p:cNvPr id="121" name="Google Shape;6195;p66"/>
            <p:cNvSpPr/>
            <p:nvPr/>
          </p:nvSpPr>
          <p:spPr>
            <a:xfrm>
              <a:off x="1374623" y="1456036"/>
              <a:ext cx="379687" cy="495965"/>
            </a:xfrm>
            <a:custGeom>
              <a:avLst/>
              <a:gdLst/>
              <a:ahLst/>
              <a:cxnLst/>
              <a:rect l="l" t="t" r="r" b="b"/>
              <a:pathLst>
                <a:path w="5378" h="7025" extrusionOk="0">
                  <a:moveTo>
                    <a:pt x="4249" y="0"/>
                  </a:moveTo>
                  <a:cubicBezTo>
                    <a:pt x="4227" y="0"/>
                    <a:pt x="4205" y="1"/>
                    <a:pt x="4184" y="2"/>
                  </a:cubicBezTo>
                  <a:cubicBezTo>
                    <a:pt x="3334" y="44"/>
                    <a:pt x="2552" y="716"/>
                    <a:pt x="2401" y="1552"/>
                  </a:cubicBezTo>
                  <a:cubicBezTo>
                    <a:pt x="2265" y="1300"/>
                    <a:pt x="1966" y="1124"/>
                    <a:pt x="1690" y="1124"/>
                  </a:cubicBezTo>
                  <a:cubicBezTo>
                    <a:pt x="1576" y="1124"/>
                    <a:pt x="1465" y="1155"/>
                    <a:pt x="1372" y="1223"/>
                  </a:cubicBezTo>
                  <a:cubicBezTo>
                    <a:pt x="1112" y="1415"/>
                    <a:pt x="1043" y="1758"/>
                    <a:pt x="1029" y="2087"/>
                  </a:cubicBezTo>
                  <a:cubicBezTo>
                    <a:pt x="988" y="2595"/>
                    <a:pt x="1057" y="3088"/>
                    <a:pt x="1167" y="3596"/>
                  </a:cubicBezTo>
                  <a:cubicBezTo>
                    <a:pt x="1036" y="3458"/>
                    <a:pt x="852" y="3390"/>
                    <a:pt x="672" y="3390"/>
                  </a:cubicBezTo>
                  <a:cubicBezTo>
                    <a:pt x="510" y="3390"/>
                    <a:pt x="350" y="3445"/>
                    <a:pt x="234" y="3555"/>
                  </a:cubicBezTo>
                  <a:cubicBezTo>
                    <a:pt x="69" y="3706"/>
                    <a:pt x="1" y="3952"/>
                    <a:pt x="14" y="4172"/>
                  </a:cubicBezTo>
                  <a:cubicBezTo>
                    <a:pt x="28" y="4391"/>
                    <a:pt x="97" y="4597"/>
                    <a:pt x="206" y="4803"/>
                  </a:cubicBezTo>
                  <a:cubicBezTo>
                    <a:pt x="385" y="5214"/>
                    <a:pt x="645" y="5653"/>
                    <a:pt x="933" y="5969"/>
                  </a:cubicBezTo>
                  <a:cubicBezTo>
                    <a:pt x="1208" y="6284"/>
                    <a:pt x="1400" y="6627"/>
                    <a:pt x="1509" y="7025"/>
                  </a:cubicBezTo>
                  <a:cubicBezTo>
                    <a:pt x="1852" y="6613"/>
                    <a:pt x="2428" y="6517"/>
                    <a:pt x="2950" y="6380"/>
                  </a:cubicBezTo>
                  <a:cubicBezTo>
                    <a:pt x="3265" y="6298"/>
                    <a:pt x="3567" y="6216"/>
                    <a:pt x="3868" y="6092"/>
                  </a:cubicBezTo>
                  <a:cubicBezTo>
                    <a:pt x="4211" y="5969"/>
                    <a:pt x="4637" y="5749"/>
                    <a:pt x="4595" y="5338"/>
                  </a:cubicBezTo>
                  <a:cubicBezTo>
                    <a:pt x="4544" y="4928"/>
                    <a:pt x="4230" y="4662"/>
                    <a:pt x="3820" y="4662"/>
                  </a:cubicBezTo>
                  <a:cubicBezTo>
                    <a:pt x="3791" y="4662"/>
                    <a:pt x="3761" y="4663"/>
                    <a:pt x="3731" y="4666"/>
                  </a:cubicBezTo>
                  <a:cubicBezTo>
                    <a:pt x="4362" y="4583"/>
                    <a:pt x="4952" y="4158"/>
                    <a:pt x="5213" y="3555"/>
                  </a:cubicBezTo>
                  <a:cubicBezTo>
                    <a:pt x="5363" y="3212"/>
                    <a:pt x="5363" y="2773"/>
                    <a:pt x="5075" y="2540"/>
                  </a:cubicBezTo>
                  <a:cubicBezTo>
                    <a:pt x="4961" y="2457"/>
                    <a:pt x="4824" y="2428"/>
                    <a:pt x="4681" y="2428"/>
                  </a:cubicBezTo>
                  <a:cubicBezTo>
                    <a:pt x="4514" y="2428"/>
                    <a:pt x="4339" y="2468"/>
                    <a:pt x="4184" y="2512"/>
                  </a:cubicBezTo>
                  <a:cubicBezTo>
                    <a:pt x="4211" y="2457"/>
                    <a:pt x="4266" y="2403"/>
                    <a:pt x="4294" y="2361"/>
                  </a:cubicBezTo>
                  <a:cubicBezTo>
                    <a:pt x="4733" y="1785"/>
                    <a:pt x="5377" y="812"/>
                    <a:pt x="4815" y="208"/>
                  </a:cubicBezTo>
                  <a:cubicBezTo>
                    <a:pt x="4679" y="60"/>
                    <a:pt x="4453" y="0"/>
                    <a:pt x="42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6196;p66"/>
            <p:cNvSpPr/>
            <p:nvPr/>
          </p:nvSpPr>
          <p:spPr>
            <a:xfrm>
              <a:off x="1496617" y="1881183"/>
              <a:ext cx="389359" cy="227967"/>
            </a:xfrm>
            <a:custGeom>
              <a:avLst/>
              <a:gdLst/>
              <a:ahLst/>
              <a:cxnLst/>
              <a:rect l="l" t="t" r="r" b="b"/>
              <a:pathLst>
                <a:path w="5515" h="3229" extrusionOk="0">
                  <a:moveTo>
                    <a:pt x="3429" y="0"/>
                  </a:moveTo>
                  <a:cubicBezTo>
                    <a:pt x="3412" y="0"/>
                    <a:pt x="3393" y="1"/>
                    <a:pt x="3375" y="2"/>
                  </a:cubicBezTo>
                  <a:cubicBezTo>
                    <a:pt x="2771" y="29"/>
                    <a:pt x="2195" y="290"/>
                    <a:pt x="1770" y="715"/>
                  </a:cubicBezTo>
                  <a:cubicBezTo>
                    <a:pt x="1798" y="605"/>
                    <a:pt x="1852" y="482"/>
                    <a:pt x="1839" y="358"/>
                  </a:cubicBezTo>
                  <a:cubicBezTo>
                    <a:pt x="1811" y="248"/>
                    <a:pt x="1729" y="98"/>
                    <a:pt x="1606" y="84"/>
                  </a:cubicBezTo>
                  <a:cubicBezTo>
                    <a:pt x="1537" y="84"/>
                    <a:pt x="1496" y="111"/>
                    <a:pt x="1427" y="125"/>
                  </a:cubicBezTo>
                  <a:cubicBezTo>
                    <a:pt x="1043" y="262"/>
                    <a:pt x="810" y="591"/>
                    <a:pt x="604" y="934"/>
                  </a:cubicBezTo>
                  <a:cubicBezTo>
                    <a:pt x="412" y="1250"/>
                    <a:pt x="193" y="1551"/>
                    <a:pt x="1" y="1853"/>
                  </a:cubicBezTo>
                  <a:cubicBezTo>
                    <a:pt x="563" y="2004"/>
                    <a:pt x="1016" y="2415"/>
                    <a:pt x="1510" y="2731"/>
                  </a:cubicBezTo>
                  <a:cubicBezTo>
                    <a:pt x="1729" y="2868"/>
                    <a:pt x="1948" y="2937"/>
                    <a:pt x="2182" y="3060"/>
                  </a:cubicBezTo>
                  <a:cubicBezTo>
                    <a:pt x="2264" y="3101"/>
                    <a:pt x="2346" y="3142"/>
                    <a:pt x="2429" y="3170"/>
                  </a:cubicBezTo>
                  <a:cubicBezTo>
                    <a:pt x="2531" y="3204"/>
                    <a:pt x="2634" y="3228"/>
                    <a:pt x="2737" y="3228"/>
                  </a:cubicBezTo>
                  <a:cubicBezTo>
                    <a:pt x="2840" y="3228"/>
                    <a:pt x="2943" y="3204"/>
                    <a:pt x="3046" y="3142"/>
                  </a:cubicBezTo>
                  <a:cubicBezTo>
                    <a:pt x="3101" y="3101"/>
                    <a:pt x="3155" y="3074"/>
                    <a:pt x="3183" y="3019"/>
                  </a:cubicBezTo>
                  <a:cubicBezTo>
                    <a:pt x="3238" y="2937"/>
                    <a:pt x="3210" y="2799"/>
                    <a:pt x="3142" y="2703"/>
                  </a:cubicBezTo>
                  <a:cubicBezTo>
                    <a:pt x="3073" y="2621"/>
                    <a:pt x="2963" y="2566"/>
                    <a:pt x="2867" y="2525"/>
                  </a:cubicBezTo>
                  <a:lnTo>
                    <a:pt x="2867" y="2525"/>
                  </a:lnTo>
                  <a:cubicBezTo>
                    <a:pt x="3073" y="2539"/>
                    <a:pt x="3251" y="2566"/>
                    <a:pt x="3457" y="2566"/>
                  </a:cubicBezTo>
                  <a:cubicBezTo>
                    <a:pt x="3541" y="2575"/>
                    <a:pt x="3636" y="2582"/>
                    <a:pt x="3734" y="2582"/>
                  </a:cubicBezTo>
                  <a:cubicBezTo>
                    <a:pt x="3957" y="2582"/>
                    <a:pt x="4196" y="2545"/>
                    <a:pt x="4349" y="2402"/>
                  </a:cubicBezTo>
                  <a:cubicBezTo>
                    <a:pt x="4472" y="2278"/>
                    <a:pt x="4527" y="2073"/>
                    <a:pt x="4445" y="1935"/>
                  </a:cubicBezTo>
                  <a:cubicBezTo>
                    <a:pt x="4362" y="1798"/>
                    <a:pt x="4198" y="1743"/>
                    <a:pt x="4061" y="1716"/>
                  </a:cubicBezTo>
                  <a:cubicBezTo>
                    <a:pt x="4527" y="1634"/>
                    <a:pt x="4993" y="1400"/>
                    <a:pt x="5268" y="1016"/>
                  </a:cubicBezTo>
                  <a:cubicBezTo>
                    <a:pt x="5364" y="852"/>
                    <a:pt x="5515" y="550"/>
                    <a:pt x="5309" y="413"/>
                  </a:cubicBezTo>
                  <a:cubicBezTo>
                    <a:pt x="5226" y="358"/>
                    <a:pt x="5144" y="344"/>
                    <a:pt x="5048" y="331"/>
                  </a:cubicBezTo>
                  <a:cubicBezTo>
                    <a:pt x="4921" y="309"/>
                    <a:pt x="4789" y="298"/>
                    <a:pt x="4654" y="298"/>
                  </a:cubicBezTo>
                  <a:cubicBezTo>
                    <a:pt x="4366" y="298"/>
                    <a:pt x="4067" y="347"/>
                    <a:pt x="3786" y="440"/>
                  </a:cubicBezTo>
                  <a:cubicBezTo>
                    <a:pt x="3916" y="116"/>
                    <a:pt x="3739" y="0"/>
                    <a:pt x="3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6197;p66"/>
            <p:cNvSpPr/>
            <p:nvPr/>
          </p:nvSpPr>
          <p:spPr>
            <a:xfrm>
              <a:off x="1467601" y="1943310"/>
              <a:ext cx="311064" cy="91003"/>
            </a:xfrm>
            <a:custGeom>
              <a:avLst/>
              <a:gdLst/>
              <a:ahLst/>
              <a:cxnLst/>
              <a:rect l="l" t="t" r="r" b="b"/>
              <a:pathLst>
                <a:path w="4406" h="1289" extrusionOk="0">
                  <a:moveTo>
                    <a:pt x="4304" y="0"/>
                  </a:moveTo>
                  <a:cubicBezTo>
                    <a:pt x="4292" y="0"/>
                    <a:pt x="4279" y="4"/>
                    <a:pt x="4266" y="13"/>
                  </a:cubicBezTo>
                  <a:cubicBezTo>
                    <a:pt x="2936" y="699"/>
                    <a:pt x="1290" y="328"/>
                    <a:pt x="0" y="1151"/>
                  </a:cubicBezTo>
                  <a:cubicBezTo>
                    <a:pt x="0" y="1193"/>
                    <a:pt x="14" y="1234"/>
                    <a:pt x="14" y="1289"/>
                  </a:cubicBezTo>
                  <a:lnTo>
                    <a:pt x="83" y="1289"/>
                  </a:lnTo>
                  <a:cubicBezTo>
                    <a:pt x="1372" y="466"/>
                    <a:pt x="3018" y="836"/>
                    <a:pt x="4348" y="150"/>
                  </a:cubicBezTo>
                  <a:cubicBezTo>
                    <a:pt x="4406" y="104"/>
                    <a:pt x="4367"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6198;p66"/>
            <p:cNvSpPr/>
            <p:nvPr/>
          </p:nvSpPr>
          <p:spPr>
            <a:xfrm>
              <a:off x="1546319" y="1889020"/>
              <a:ext cx="164357" cy="218860"/>
            </a:xfrm>
            <a:custGeom>
              <a:avLst/>
              <a:gdLst/>
              <a:ahLst/>
              <a:cxnLst/>
              <a:rect l="l" t="t" r="r" b="b"/>
              <a:pathLst>
                <a:path w="2328" h="3100" extrusionOk="0">
                  <a:moveTo>
                    <a:pt x="819" y="0"/>
                  </a:moveTo>
                  <a:cubicBezTo>
                    <a:pt x="476" y="453"/>
                    <a:pt x="202" y="974"/>
                    <a:pt x="10" y="1523"/>
                  </a:cubicBezTo>
                  <a:cubicBezTo>
                    <a:pt x="1" y="1542"/>
                    <a:pt x="24" y="1567"/>
                    <a:pt x="49" y="1567"/>
                  </a:cubicBezTo>
                  <a:cubicBezTo>
                    <a:pt x="59" y="1567"/>
                    <a:pt x="70" y="1563"/>
                    <a:pt x="79" y="1550"/>
                  </a:cubicBezTo>
                  <a:cubicBezTo>
                    <a:pt x="518" y="1975"/>
                    <a:pt x="1011" y="2346"/>
                    <a:pt x="1505" y="2661"/>
                  </a:cubicBezTo>
                  <a:cubicBezTo>
                    <a:pt x="1738" y="2826"/>
                    <a:pt x="1971" y="2963"/>
                    <a:pt x="2232" y="3100"/>
                  </a:cubicBezTo>
                  <a:cubicBezTo>
                    <a:pt x="2259" y="3073"/>
                    <a:pt x="2287" y="3073"/>
                    <a:pt x="2328" y="3059"/>
                  </a:cubicBezTo>
                  <a:cubicBezTo>
                    <a:pt x="2067" y="2922"/>
                    <a:pt x="1821" y="2771"/>
                    <a:pt x="1560" y="2606"/>
                  </a:cubicBezTo>
                  <a:cubicBezTo>
                    <a:pt x="1039" y="2277"/>
                    <a:pt x="559" y="1920"/>
                    <a:pt x="133" y="1482"/>
                  </a:cubicBezTo>
                  <a:cubicBezTo>
                    <a:pt x="312" y="933"/>
                    <a:pt x="586" y="439"/>
                    <a:pt x="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6199;p66"/>
            <p:cNvSpPr/>
            <p:nvPr/>
          </p:nvSpPr>
          <p:spPr>
            <a:xfrm>
              <a:off x="1639227" y="1882242"/>
              <a:ext cx="167322" cy="169511"/>
            </a:xfrm>
            <a:custGeom>
              <a:avLst/>
              <a:gdLst/>
              <a:ahLst/>
              <a:cxnLst/>
              <a:rect l="l" t="t" r="r" b="b"/>
              <a:pathLst>
                <a:path w="2370" h="2401" extrusionOk="0">
                  <a:moveTo>
                    <a:pt x="1478" y="0"/>
                  </a:moveTo>
                  <a:cubicBezTo>
                    <a:pt x="916" y="371"/>
                    <a:pt x="409" y="851"/>
                    <a:pt x="24" y="1413"/>
                  </a:cubicBezTo>
                  <a:cubicBezTo>
                    <a:pt x="1" y="1437"/>
                    <a:pt x="28" y="1471"/>
                    <a:pt x="45" y="1471"/>
                  </a:cubicBezTo>
                  <a:cubicBezTo>
                    <a:pt x="48" y="1471"/>
                    <a:pt x="50" y="1470"/>
                    <a:pt x="52" y="1468"/>
                  </a:cubicBezTo>
                  <a:cubicBezTo>
                    <a:pt x="52" y="1468"/>
                    <a:pt x="52" y="1482"/>
                    <a:pt x="66" y="1482"/>
                  </a:cubicBezTo>
                  <a:cubicBezTo>
                    <a:pt x="793" y="1838"/>
                    <a:pt x="1533" y="2195"/>
                    <a:pt x="2301" y="2400"/>
                  </a:cubicBezTo>
                  <a:cubicBezTo>
                    <a:pt x="2329" y="2387"/>
                    <a:pt x="2356" y="2359"/>
                    <a:pt x="2370" y="2332"/>
                  </a:cubicBezTo>
                  <a:cubicBezTo>
                    <a:pt x="1602" y="2126"/>
                    <a:pt x="847" y="1770"/>
                    <a:pt x="120" y="1413"/>
                  </a:cubicBezTo>
                  <a:cubicBezTo>
                    <a:pt x="518" y="851"/>
                    <a:pt x="1012" y="371"/>
                    <a:pt x="1602" y="28"/>
                  </a:cubicBezTo>
                  <a:cubicBezTo>
                    <a:pt x="1561" y="0"/>
                    <a:pt x="1533" y="0"/>
                    <a:pt x="14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6200;p66"/>
            <p:cNvSpPr/>
            <p:nvPr/>
          </p:nvSpPr>
          <p:spPr>
            <a:xfrm>
              <a:off x="1393967" y="1701156"/>
              <a:ext cx="301250" cy="170499"/>
            </a:xfrm>
            <a:custGeom>
              <a:avLst/>
              <a:gdLst/>
              <a:ahLst/>
              <a:cxnLst/>
              <a:rect l="l" t="t" r="r" b="b"/>
              <a:pathLst>
                <a:path w="4267" h="2415" extrusionOk="0">
                  <a:moveTo>
                    <a:pt x="70" y="0"/>
                  </a:moveTo>
                  <a:cubicBezTo>
                    <a:pt x="42" y="14"/>
                    <a:pt x="15" y="28"/>
                    <a:pt x="1" y="55"/>
                  </a:cubicBezTo>
                  <a:cubicBezTo>
                    <a:pt x="248" y="919"/>
                    <a:pt x="714" y="1729"/>
                    <a:pt x="1386" y="2387"/>
                  </a:cubicBezTo>
                  <a:cubicBezTo>
                    <a:pt x="1386" y="2401"/>
                    <a:pt x="1400" y="2414"/>
                    <a:pt x="1414" y="2414"/>
                  </a:cubicBezTo>
                  <a:lnTo>
                    <a:pt x="1455" y="2414"/>
                  </a:lnTo>
                  <a:cubicBezTo>
                    <a:pt x="2401" y="2181"/>
                    <a:pt x="3361" y="2017"/>
                    <a:pt x="4267" y="1660"/>
                  </a:cubicBezTo>
                  <a:cubicBezTo>
                    <a:pt x="4253" y="1646"/>
                    <a:pt x="4253" y="1605"/>
                    <a:pt x="4225" y="1591"/>
                  </a:cubicBezTo>
                  <a:cubicBezTo>
                    <a:pt x="3334" y="1948"/>
                    <a:pt x="2374" y="2099"/>
                    <a:pt x="1441" y="2346"/>
                  </a:cubicBezTo>
                  <a:cubicBezTo>
                    <a:pt x="783" y="1674"/>
                    <a:pt x="316" y="892"/>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6201;p66"/>
            <p:cNvSpPr/>
            <p:nvPr/>
          </p:nvSpPr>
          <p:spPr>
            <a:xfrm>
              <a:off x="1466613" y="1541391"/>
              <a:ext cx="280917" cy="186243"/>
            </a:xfrm>
            <a:custGeom>
              <a:avLst/>
              <a:gdLst/>
              <a:ahLst/>
              <a:cxnLst/>
              <a:rect l="l" t="t" r="r" b="b"/>
              <a:pathLst>
                <a:path w="3979" h="2638" extrusionOk="0">
                  <a:moveTo>
                    <a:pt x="69" y="0"/>
                  </a:moveTo>
                  <a:cubicBezTo>
                    <a:pt x="69" y="0"/>
                    <a:pt x="42" y="0"/>
                    <a:pt x="42" y="14"/>
                  </a:cubicBezTo>
                  <a:lnTo>
                    <a:pt x="1" y="69"/>
                  </a:lnTo>
                  <a:cubicBezTo>
                    <a:pt x="83" y="988"/>
                    <a:pt x="440" y="1879"/>
                    <a:pt x="1029" y="2620"/>
                  </a:cubicBezTo>
                  <a:cubicBezTo>
                    <a:pt x="1034" y="2633"/>
                    <a:pt x="1039" y="2638"/>
                    <a:pt x="1046" y="2638"/>
                  </a:cubicBezTo>
                  <a:cubicBezTo>
                    <a:pt x="1060" y="2638"/>
                    <a:pt x="1079" y="2616"/>
                    <a:pt x="1098" y="2606"/>
                  </a:cubicBezTo>
                  <a:cubicBezTo>
                    <a:pt x="1852" y="2414"/>
                    <a:pt x="2607" y="2222"/>
                    <a:pt x="3320" y="1975"/>
                  </a:cubicBezTo>
                  <a:cubicBezTo>
                    <a:pt x="3539" y="1879"/>
                    <a:pt x="3772" y="1811"/>
                    <a:pt x="3978" y="1715"/>
                  </a:cubicBezTo>
                  <a:cubicBezTo>
                    <a:pt x="3978" y="1701"/>
                    <a:pt x="3951" y="1660"/>
                    <a:pt x="3951" y="1646"/>
                  </a:cubicBezTo>
                  <a:cubicBezTo>
                    <a:pt x="3676" y="1770"/>
                    <a:pt x="3388" y="1866"/>
                    <a:pt x="3100" y="1948"/>
                  </a:cubicBezTo>
                  <a:cubicBezTo>
                    <a:pt x="2428" y="2195"/>
                    <a:pt x="1743" y="2346"/>
                    <a:pt x="1043" y="2524"/>
                  </a:cubicBezTo>
                  <a:cubicBezTo>
                    <a:pt x="481" y="1797"/>
                    <a:pt x="138" y="919"/>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6202;p66"/>
            <p:cNvSpPr/>
            <p:nvPr/>
          </p:nvSpPr>
          <p:spPr>
            <a:xfrm>
              <a:off x="1586701" y="1485194"/>
              <a:ext cx="131740" cy="111124"/>
            </a:xfrm>
            <a:custGeom>
              <a:avLst/>
              <a:gdLst/>
              <a:ahLst/>
              <a:cxnLst/>
              <a:rect l="l" t="t" r="r" b="b"/>
              <a:pathLst>
                <a:path w="1866" h="1574" extrusionOk="0">
                  <a:moveTo>
                    <a:pt x="69" y="1"/>
                  </a:moveTo>
                  <a:cubicBezTo>
                    <a:pt x="42" y="28"/>
                    <a:pt x="28" y="42"/>
                    <a:pt x="0" y="69"/>
                  </a:cubicBezTo>
                  <a:cubicBezTo>
                    <a:pt x="28" y="577"/>
                    <a:pt x="124" y="1071"/>
                    <a:pt x="316" y="1551"/>
                  </a:cubicBezTo>
                  <a:cubicBezTo>
                    <a:pt x="308" y="1567"/>
                    <a:pt x="323" y="1573"/>
                    <a:pt x="340" y="1573"/>
                  </a:cubicBezTo>
                  <a:cubicBezTo>
                    <a:pt x="352" y="1573"/>
                    <a:pt x="365" y="1570"/>
                    <a:pt x="371" y="1564"/>
                  </a:cubicBezTo>
                  <a:cubicBezTo>
                    <a:pt x="851" y="1441"/>
                    <a:pt x="1345" y="1304"/>
                    <a:pt x="1811" y="1139"/>
                  </a:cubicBezTo>
                  <a:lnTo>
                    <a:pt x="1866" y="1030"/>
                  </a:lnTo>
                  <a:lnTo>
                    <a:pt x="1866" y="1030"/>
                  </a:lnTo>
                  <a:cubicBezTo>
                    <a:pt x="1797" y="1057"/>
                    <a:pt x="1729" y="1084"/>
                    <a:pt x="1660" y="1098"/>
                  </a:cubicBezTo>
                  <a:cubicBezTo>
                    <a:pt x="1221" y="1263"/>
                    <a:pt x="782" y="1359"/>
                    <a:pt x="343" y="1482"/>
                  </a:cubicBezTo>
                  <a:cubicBezTo>
                    <a:pt x="165" y="1002"/>
                    <a:pt x="69" y="522"/>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6203;p66"/>
            <p:cNvSpPr/>
            <p:nvPr/>
          </p:nvSpPr>
          <p:spPr>
            <a:xfrm>
              <a:off x="1274302" y="1759188"/>
              <a:ext cx="197256" cy="296449"/>
            </a:xfrm>
            <a:custGeom>
              <a:avLst/>
              <a:gdLst/>
              <a:ahLst/>
              <a:cxnLst/>
              <a:rect l="l" t="t" r="r" b="b"/>
              <a:pathLst>
                <a:path w="2794" h="4199" extrusionOk="0">
                  <a:moveTo>
                    <a:pt x="89" y="1"/>
                  </a:moveTo>
                  <a:cubicBezTo>
                    <a:pt x="46" y="1"/>
                    <a:pt x="1" y="35"/>
                    <a:pt x="9" y="84"/>
                  </a:cubicBezTo>
                  <a:cubicBezTo>
                    <a:pt x="530" y="1661"/>
                    <a:pt x="1353" y="3252"/>
                    <a:pt x="2766" y="4198"/>
                  </a:cubicBezTo>
                  <a:cubicBezTo>
                    <a:pt x="2752" y="4185"/>
                    <a:pt x="2752" y="4171"/>
                    <a:pt x="2752" y="4143"/>
                  </a:cubicBezTo>
                  <a:cubicBezTo>
                    <a:pt x="2752" y="4116"/>
                    <a:pt x="2766" y="4061"/>
                    <a:pt x="2793" y="4034"/>
                  </a:cubicBezTo>
                  <a:cubicBezTo>
                    <a:pt x="1449" y="3101"/>
                    <a:pt x="667" y="1565"/>
                    <a:pt x="160" y="56"/>
                  </a:cubicBezTo>
                  <a:cubicBezTo>
                    <a:pt x="149" y="17"/>
                    <a:pt x="119" y="1"/>
                    <a:pt x="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6204;p66"/>
            <p:cNvSpPr/>
            <p:nvPr/>
          </p:nvSpPr>
          <p:spPr>
            <a:xfrm>
              <a:off x="1274302" y="1997319"/>
              <a:ext cx="136964" cy="24710"/>
            </a:xfrm>
            <a:custGeom>
              <a:avLst/>
              <a:gdLst/>
              <a:ahLst/>
              <a:cxnLst/>
              <a:rect l="l" t="t" r="r" b="b"/>
              <a:pathLst>
                <a:path w="1940" h="350" extrusionOk="0">
                  <a:moveTo>
                    <a:pt x="1888" y="1"/>
                  </a:moveTo>
                  <a:cubicBezTo>
                    <a:pt x="1884" y="1"/>
                    <a:pt x="1879" y="1"/>
                    <a:pt x="1874" y="2"/>
                  </a:cubicBezTo>
                  <a:cubicBezTo>
                    <a:pt x="1464" y="149"/>
                    <a:pt x="1034" y="281"/>
                    <a:pt x="597" y="281"/>
                  </a:cubicBezTo>
                  <a:cubicBezTo>
                    <a:pt x="420" y="281"/>
                    <a:pt x="242" y="260"/>
                    <a:pt x="64" y="208"/>
                  </a:cubicBezTo>
                  <a:cubicBezTo>
                    <a:pt x="59" y="207"/>
                    <a:pt x="54" y="206"/>
                    <a:pt x="50" y="206"/>
                  </a:cubicBezTo>
                  <a:cubicBezTo>
                    <a:pt x="7" y="206"/>
                    <a:pt x="0" y="264"/>
                    <a:pt x="50" y="277"/>
                  </a:cubicBezTo>
                  <a:cubicBezTo>
                    <a:pt x="232" y="328"/>
                    <a:pt x="414" y="350"/>
                    <a:pt x="595" y="350"/>
                  </a:cubicBezTo>
                  <a:cubicBezTo>
                    <a:pt x="1042" y="350"/>
                    <a:pt x="1482" y="217"/>
                    <a:pt x="1902" y="71"/>
                  </a:cubicBezTo>
                  <a:cubicBezTo>
                    <a:pt x="1939" y="58"/>
                    <a:pt x="1931" y="1"/>
                    <a:pt x="1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6205;p66"/>
            <p:cNvSpPr/>
            <p:nvPr/>
          </p:nvSpPr>
          <p:spPr>
            <a:xfrm>
              <a:off x="1351184" y="1790252"/>
              <a:ext cx="55492" cy="140918"/>
            </a:xfrm>
            <a:custGeom>
              <a:avLst/>
              <a:gdLst/>
              <a:ahLst/>
              <a:cxnLst/>
              <a:rect l="l" t="t" r="r" b="b"/>
              <a:pathLst>
                <a:path w="786" h="1996" extrusionOk="0">
                  <a:moveTo>
                    <a:pt x="751" y="0"/>
                  </a:moveTo>
                  <a:cubicBezTo>
                    <a:pt x="734" y="0"/>
                    <a:pt x="717" y="14"/>
                    <a:pt x="717" y="41"/>
                  </a:cubicBezTo>
                  <a:cubicBezTo>
                    <a:pt x="676" y="727"/>
                    <a:pt x="552" y="1427"/>
                    <a:pt x="31" y="1920"/>
                  </a:cubicBezTo>
                  <a:cubicBezTo>
                    <a:pt x="1" y="1951"/>
                    <a:pt x="15" y="1996"/>
                    <a:pt x="46" y="1996"/>
                  </a:cubicBezTo>
                  <a:cubicBezTo>
                    <a:pt x="58" y="1996"/>
                    <a:pt x="71" y="1990"/>
                    <a:pt x="86" y="1975"/>
                  </a:cubicBezTo>
                  <a:cubicBezTo>
                    <a:pt x="607" y="1468"/>
                    <a:pt x="744" y="741"/>
                    <a:pt x="785" y="41"/>
                  </a:cubicBezTo>
                  <a:cubicBezTo>
                    <a:pt x="785" y="14"/>
                    <a:pt x="768"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6206;p66"/>
            <p:cNvSpPr/>
            <p:nvPr/>
          </p:nvSpPr>
          <p:spPr>
            <a:xfrm>
              <a:off x="1186407" y="1805995"/>
              <a:ext cx="136964" cy="59869"/>
            </a:xfrm>
            <a:custGeom>
              <a:avLst/>
              <a:gdLst/>
              <a:ahLst/>
              <a:cxnLst/>
              <a:rect l="l" t="t" r="r" b="b"/>
              <a:pathLst>
                <a:path w="1940" h="848" extrusionOk="0">
                  <a:moveTo>
                    <a:pt x="38" y="1"/>
                  </a:moveTo>
                  <a:cubicBezTo>
                    <a:pt x="14" y="1"/>
                    <a:pt x="1" y="33"/>
                    <a:pt x="20" y="52"/>
                  </a:cubicBezTo>
                  <a:cubicBezTo>
                    <a:pt x="513" y="559"/>
                    <a:pt x="1185" y="833"/>
                    <a:pt x="1885" y="847"/>
                  </a:cubicBezTo>
                  <a:cubicBezTo>
                    <a:pt x="1940" y="847"/>
                    <a:pt x="1940" y="778"/>
                    <a:pt x="1885" y="778"/>
                  </a:cubicBezTo>
                  <a:cubicBezTo>
                    <a:pt x="1199" y="765"/>
                    <a:pt x="554" y="504"/>
                    <a:pt x="74" y="24"/>
                  </a:cubicBezTo>
                  <a:cubicBezTo>
                    <a:pt x="62" y="7"/>
                    <a:pt x="49" y="1"/>
                    <a:pt x="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6207;p66"/>
            <p:cNvSpPr/>
            <p:nvPr/>
          </p:nvSpPr>
          <p:spPr>
            <a:xfrm>
              <a:off x="1297670" y="1701368"/>
              <a:ext cx="44125" cy="123903"/>
            </a:xfrm>
            <a:custGeom>
              <a:avLst/>
              <a:gdLst/>
              <a:ahLst/>
              <a:cxnLst/>
              <a:rect l="l" t="t" r="r" b="b"/>
              <a:pathLst>
                <a:path w="625" h="1755" extrusionOk="0">
                  <a:moveTo>
                    <a:pt x="511" y="1"/>
                  </a:moveTo>
                  <a:cubicBezTo>
                    <a:pt x="486" y="1"/>
                    <a:pt x="457" y="19"/>
                    <a:pt x="473" y="52"/>
                  </a:cubicBezTo>
                  <a:cubicBezTo>
                    <a:pt x="556" y="628"/>
                    <a:pt x="377" y="1232"/>
                    <a:pt x="21" y="1698"/>
                  </a:cubicBezTo>
                  <a:cubicBezTo>
                    <a:pt x="0" y="1719"/>
                    <a:pt x="33" y="1754"/>
                    <a:pt x="57" y="1754"/>
                  </a:cubicBezTo>
                  <a:cubicBezTo>
                    <a:pt x="65" y="1754"/>
                    <a:pt x="72" y="1750"/>
                    <a:pt x="76" y="1739"/>
                  </a:cubicBezTo>
                  <a:cubicBezTo>
                    <a:pt x="446" y="1246"/>
                    <a:pt x="624" y="642"/>
                    <a:pt x="542" y="25"/>
                  </a:cubicBezTo>
                  <a:cubicBezTo>
                    <a:pt x="542" y="9"/>
                    <a:pt x="527" y="1"/>
                    <a:pt x="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6208;p66"/>
            <p:cNvSpPr/>
            <p:nvPr/>
          </p:nvSpPr>
          <p:spPr>
            <a:xfrm>
              <a:off x="1184147" y="1850543"/>
              <a:ext cx="79849" cy="64811"/>
            </a:xfrm>
            <a:custGeom>
              <a:avLst/>
              <a:gdLst/>
              <a:ahLst/>
              <a:cxnLst/>
              <a:rect l="l" t="t" r="r" b="b"/>
              <a:pathLst>
                <a:path w="1131" h="918" extrusionOk="0">
                  <a:moveTo>
                    <a:pt x="1082" y="1"/>
                  </a:moveTo>
                  <a:cubicBezTo>
                    <a:pt x="1072" y="1"/>
                    <a:pt x="1061" y="8"/>
                    <a:pt x="1053" y="24"/>
                  </a:cubicBezTo>
                  <a:cubicBezTo>
                    <a:pt x="820" y="422"/>
                    <a:pt x="463" y="710"/>
                    <a:pt x="38" y="847"/>
                  </a:cubicBezTo>
                  <a:cubicBezTo>
                    <a:pt x="0" y="859"/>
                    <a:pt x="20" y="917"/>
                    <a:pt x="55" y="917"/>
                  </a:cubicBezTo>
                  <a:cubicBezTo>
                    <a:pt x="58" y="917"/>
                    <a:pt x="62" y="917"/>
                    <a:pt x="65" y="916"/>
                  </a:cubicBezTo>
                  <a:cubicBezTo>
                    <a:pt x="518" y="765"/>
                    <a:pt x="888" y="477"/>
                    <a:pt x="1121" y="65"/>
                  </a:cubicBezTo>
                  <a:cubicBezTo>
                    <a:pt x="1131" y="36"/>
                    <a:pt x="1107" y="1"/>
                    <a:pt x="10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6209;p66"/>
            <p:cNvSpPr/>
            <p:nvPr/>
          </p:nvSpPr>
          <p:spPr>
            <a:xfrm>
              <a:off x="1297600" y="1933850"/>
              <a:ext cx="58316" cy="84226"/>
            </a:xfrm>
            <a:custGeom>
              <a:avLst/>
              <a:gdLst/>
              <a:ahLst/>
              <a:cxnLst/>
              <a:rect l="l" t="t" r="r" b="b"/>
              <a:pathLst>
                <a:path w="826" h="1193" extrusionOk="0">
                  <a:moveTo>
                    <a:pt x="50" y="1"/>
                  </a:moveTo>
                  <a:cubicBezTo>
                    <a:pt x="21" y="1"/>
                    <a:pt x="1" y="33"/>
                    <a:pt x="22" y="65"/>
                  </a:cubicBezTo>
                  <a:cubicBezTo>
                    <a:pt x="351" y="366"/>
                    <a:pt x="584" y="751"/>
                    <a:pt x="749" y="1162"/>
                  </a:cubicBezTo>
                  <a:cubicBezTo>
                    <a:pt x="754" y="1184"/>
                    <a:pt x="769" y="1193"/>
                    <a:pt x="783" y="1193"/>
                  </a:cubicBezTo>
                  <a:cubicBezTo>
                    <a:pt x="804" y="1193"/>
                    <a:pt x="826" y="1173"/>
                    <a:pt x="817" y="1148"/>
                  </a:cubicBezTo>
                  <a:cubicBezTo>
                    <a:pt x="653" y="696"/>
                    <a:pt x="420" y="325"/>
                    <a:pt x="77" y="10"/>
                  </a:cubicBezTo>
                  <a:cubicBezTo>
                    <a:pt x="67" y="4"/>
                    <a:pt x="58"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6210;p66"/>
            <p:cNvSpPr/>
            <p:nvPr/>
          </p:nvSpPr>
          <p:spPr>
            <a:xfrm>
              <a:off x="1377517" y="1839530"/>
              <a:ext cx="102935" cy="54362"/>
            </a:xfrm>
            <a:custGeom>
              <a:avLst/>
              <a:gdLst/>
              <a:ahLst/>
              <a:cxnLst/>
              <a:rect l="l" t="t" r="r" b="b"/>
              <a:pathLst>
                <a:path w="1458" h="770" extrusionOk="0">
                  <a:moveTo>
                    <a:pt x="1405" y="1"/>
                  </a:moveTo>
                  <a:cubicBezTo>
                    <a:pt x="1394" y="1"/>
                    <a:pt x="1383" y="5"/>
                    <a:pt x="1372" y="15"/>
                  </a:cubicBezTo>
                  <a:cubicBezTo>
                    <a:pt x="1016" y="372"/>
                    <a:pt x="577" y="605"/>
                    <a:pt x="56" y="701"/>
                  </a:cubicBezTo>
                  <a:cubicBezTo>
                    <a:pt x="1" y="701"/>
                    <a:pt x="28" y="770"/>
                    <a:pt x="69" y="770"/>
                  </a:cubicBezTo>
                  <a:cubicBezTo>
                    <a:pt x="591" y="674"/>
                    <a:pt x="1057" y="441"/>
                    <a:pt x="1427" y="57"/>
                  </a:cubicBezTo>
                  <a:cubicBezTo>
                    <a:pt x="1458" y="36"/>
                    <a:pt x="1435" y="1"/>
                    <a:pt x="14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6211;p66"/>
            <p:cNvSpPr/>
            <p:nvPr/>
          </p:nvSpPr>
          <p:spPr>
            <a:xfrm>
              <a:off x="1419947" y="1915565"/>
              <a:ext cx="28381" cy="99899"/>
            </a:xfrm>
            <a:custGeom>
              <a:avLst/>
              <a:gdLst/>
              <a:ahLst/>
              <a:cxnLst/>
              <a:rect l="l" t="t" r="r" b="b"/>
              <a:pathLst>
                <a:path w="402" h="1415" extrusionOk="0">
                  <a:moveTo>
                    <a:pt x="294" y="1"/>
                  </a:moveTo>
                  <a:cubicBezTo>
                    <a:pt x="274" y="1"/>
                    <a:pt x="256" y="19"/>
                    <a:pt x="264" y="49"/>
                  </a:cubicBezTo>
                  <a:cubicBezTo>
                    <a:pt x="319" y="283"/>
                    <a:pt x="291" y="502"/>
                    <a:pt x="264" y="749"/>
                  </a:cubicBezTo>
                  <a:cubicBezTo>
                    <a:pt x="223" y="968"/>
                    <a:pt x="182" y="1174"/>
                    <a:pt x="44" y="1352"/>
                  </a:cubicBezTo>
                  <a:cubicBezTo>
                    <a:pt x="0" y="1375"/>
                    <a:pt x="28" y="1415"/>
                    <a:pt x="54" y="1415"/>
                  </a:cubicBezTo>
                  <a:cubicBezTo>
                    <a:pt x="60" y="1415"/>
                    <a:pt x="67" y="1412"/>
                    <a:pt x="72" y="1407"/>
                  </a:cubicBezTo>
                  <a:cubicBezTo>
                    <a:pt x="223" y="1229"/>
                    <a:pt x="278" y="1037"/>
                    <a:pt x="319" y="817"/>
                  </a:cubicBezTo>
                  <a:cubicBezTo>
                    <a:pt x="360" y="557"/>
                    <a:pt x="401" y="283"/>
                    <a:pt x="332" y="36"/>
                  </a:cubicBezTo>
                  <a:cubicBezTo>
                    <a:pt x="326" y="12"/>
                    <a:pt x="310" y="1"/>
                    <a:pt x="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6212;p66"/>
            <p:cNvSpPr/>
            <p:nvPr/>
          </p:nvSpPr>
          <p:spPr>
            <a:xfrm>
              <a:off x="1162544" y="1789263"/>
              <a:ext cx="55280" cy="43631"/>
            </a:xfrm>
            <a:custGeom>
              <a:avLst/>
              <a:gdLst/>
              <a:ahLst/>
              <a:cxnLst/>
              <a:rect l="l" t="t" r="r" b="b"/>
              <a:pathLst>
                <a:path w="783" h="618" extrusionOk="0">
                  <a:moveTo>
                    <a:pt x="385" y="1"/>
                  </a:moveTo>
                  <a:cubicBezTo>
                    <a:pt x="1" y="1"/>
                    <a:pt x="1" y="618"/>
                    <a:pt x="385" y="618"/>
                  </a:cubicBezTo>
                  <a:cubicBezTo>
                    <a:pt x="783" y="618"/>
                    <a:pt x="78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6213;p66"/>
            <p:cNvSpPr/>
            <p:nvPr/>
          </p:nvSpPr>
          <p:spPr>
            <a:xfrm>
              <a:off x="1162544" y="1889232"/>
              <a:ext cx="48502" cy="44407"/>
            </a:xfrm>
            <a:custGeom>
              <a:avLst/>
              <a:gdLst/>
              <a:ahLst/>
              <a:cxnLst/>
              <a:rect l="l" t="t" r="r" b="b"/>
              <a:pathLst>
                <a:path w="687" h="629" extrusionOk="0">
                  <a:moveTo>
                    <a:pt x="351" y="1"/>
                  </a:moveTo>
                  <a:cubicBezTo>
                    <a:pt x="275" y="1"/>
                    <a:pt x="200" y="32"/>
                    <a:pt x="138" y="93"/>
                  </a:cubicBezTo>
                  <a:lnTo>
                    <a:pt x="124" y="107"/>
                  </a:lnTo>
                  <a:cubicBezTo>
                    <a:pt x="1" y="230"/>
                    <a:pt x="1" y="422"/>
                    <a:pt x="124" y="546"/>
                  </a:cubicBezTo>
                  <a:cubicBezTo>
                    <a:pt x="179" y="601"/>
                    <a:pt x="258" y="628"/>
                    <a:pt x="337" y="628"/>
                  </a:cubicBezTo>
                  <a:cubicBezTo>
                    <a:pt x="416" y="628"/>
                    <a:pt x="495" y="601"/>
                    <a:pt x="550" y="546"/>
                  </a:cubicBezTo>
                  <a:cubicBezTo>
                    <a:pt x="687" y="409"/>
                    <a:pt x="687" y="217"/>
                    <a:pt x="563" y="93"/>
                  </a:cubicBezTo>
                  <a:cubicBezTo>
                    <a:pt x="502" y="32"/>
                    <a:pt x="426"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6214;p66"/>
            <p:cNvSpPr/>
            <p:nvPr/>
          </p:nvSpPr>
          <p:spPr>
            <a:xfrm>
              <a:off x="1274867" y="1919024"/>
              <a:ext cx="56268" cy="43631"/>
            </a:xfrm>
            <a:custGeom>
              <a:avLst/>
              <a:gdLst/>
              <a:ahLst/>
              <a:cxnLst/>
              <a:rect l="l" t="t" r="r" b="b"/>
              <a:pathLst>
                <a:path w="797" h="618" extrusionOk="0">
                  <a:moveTo>
                    <a:pt x="399" y="0"/>
                  </a:moveTo>
                  <a:cubicBezTo>
                    <a:pt x="1" y="0"/>
                    <a:pt x="1" y="618"/>
                    <a:pt x="399" y="618"/>
                  </a:cubicBezTo>
                  <a:cubicBezTo>
                    <a:pt x="796" y="618"/>
                    <a:pt x="79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6215;p66"/>
            <p:cNvSpPr/>
            <p:nvPr/>
          </p:nvSpPr>
          <p:spPr>
            <a:xfrm>
              <a:off x="1253617" y="1992588"/>
              <a:ext cx="44619" cy="43631"/>
            </a:xfrm>
            <a:custGeom>
              <a:avLst/>
              <a:gdLst/>
              <a:ahLst/>
              <a:cxnLst/>
              <a:rect l="l" t="t" r="r" b="b"/>
              <a:pathLst>
                <a:path w="632" h="618" extrusionOk="0">
                  <a:moveTo>
                    <a:pt x="302" y="1"/>
                  </a:moveTo>
                  <a:cubicBezTo>
                    <a:pt x="124" y="1"/>
                    <a:pt x="0" y="138"/>
                    <a:pt x="0" y="316"/>
                  </a:cubicBezTo>
                  <a:cubicBezTo>
                    <a:pt x="0" y="467"/>
                    <a:pt x="124" y="618"/>
                    <a:pt x="302" y="618"/>
                  </a:cubicBezTo>
                  <a:cubicBezTo>
                    <a:pt x="467" y="618"/>
                    <a:pt x="631" y="481"/>
                    <a:pt x="631" y="316"/>
                  </a:cubicBezTo>
                  <a:cubicBezTo>
                    <a:pt x="631" y="138"/>
                    <a:pt x="494"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6216;p66"/>
            <p:cNvSpPr/>
            <p:nvPr/>
          </p:nvSpPr>
          <p:spPr>
            <a:xfrm>
              <a:off x="1249734" y="1740833"/>
              <a:ext cx="55280" cy="43631"/>
            </a:xfrm>
            <a:custGeom>
              <a:avLst/>
              <a:gdLst/>
              <a:ahLst/>
              <a:cxnLst/>
              <a:rect l="l" t="t" r="r" b="b"/>
              <a:pathLst>
                <a:path w="783" h="618" extrusionOk="0">
                  <a:moveTo>
                    <a:pt x="398" y="1"/>
                  </a:moveTo>
                  <a:cubicBezTo>
                    <a:pt x="0" y="1"/>
                    <a:pt x="0" y="618"/>
                    <a:pt x="398" y="618"/>
                  </a:cubicBezTo>
                  <a:cubicBezTo>
                    <a:pt x="782" y="618"/>
                    <a:pt x="782"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6217;p66"/>
            <p:cNvSpPr/>
            <p:nvPr/>
          </p:nvSpPr>
          <p:spPr>
            <a:xfrm>
              <a:off x="1304942" y="1685624"/>
              <a:ext cx="56198" cy="43701"/>
            </a:xfrm>
            <a:custGeom>
              <a:avLst/>
              <a:gdLst/>
              <a:ahLst/>
              <a:cxnLst/>
              <a:rect l="l" t="t" r="r" b="b"/>
              <a:pathLst>
                <a:path w="796" h="619" extrusionOk="0">
                  <a:moveTo>
                    <a:pt x="398" y="1"/>
                  </a:moveTo>
                  <a:cubicBezTo>
                    <a:pt x="0" y="1"/>
                    <a:pt x="0" y="618"/>
                    <a:pt x="398" y="618"/>
                  </a:cubicBezTo>
                  <a:cubicBezTo>
                    <a:pt x="796" y="618"/>
                    <a:pt x="796"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6218;p66"/>
            <p:cNvSpPr/>
            <p:nvPr/>
          </p:nvSpPr>
          <p:spPr>
            <a:xfrm>
              <a:off x="1380412" y="1780580"/>
              <a:ext cx="44619" cy="43631"/>
            </a:xfrm>
            <a:custGeom>
              <a:avLst/>
              <a:gdLst/>
              <a:ahLst/>
              <a:cxnLst/>
              <a:rect l="l" t="t" r="r" b="b"/>
              <a:pathLst>
                <a:path w="632" h="618" extrusionOk="0">
                  <a:moveTo>
                    <a:pt x="303" y="0"/>
                  </a:moveTo>
                  <a:cubicBezTo>
                    <a:pt x="138" y="0"/>
                    <a:pt x="1" y="137"/>
                    <a:pt x="1" y="316"/>
                  </a:cubicBezTo>
                  <a:cubicBezTo>
                    <a:pt x="1" y="480"/>
                    <a:pt x="138" y="617"/>
                    <a:pt x="303" y="617"/>
                  </a:cubicBezTo>
                  <a:cubicBezTo>
                    <a:pt x="481" y="617"/>
                    <a:pt x="632" y="480"/>
                    <a:pt x="632" y="316"/>
                  </a:cubicBezTo>
                  <a:cubicBezTo>
                    <a:pt x="632" y="137"/>
                    <a:pt x="49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6219;p66"/>
            <p:cNvSpPr/>
            <p:nvPr/>
          </p:nvSpPr>
          <p:spPr>
            <a:xfrm>
              <a:off x="1444374" y="1822163"/>
              <a:ext cx="56198" cy="43701"/>
            </a:xfrm>
            <a:custGeom>
              <a:avLst/>
              <a:gdLst/>
              <a:ahLst/>
              <a:cxnLst/>
              <a:rect l="l" t="t" r="r" b="b"/>
              <a:pathLst>
                <a:path w="796" h="619" extrusionOk="0">
                  <a:moveTo>
                    <a:pt x="398" y="1"/>
                  </a:moveTo>
                  <a:cubicBezTo>
                    <a:pt x="0" y="1"/>
                    <a:pt x="0" y="618"/>
                    <a:pt x="398" y="618"/>
                  </a:cubicBezTo>
                  <a:cubicBezTo>
                    <a:pt x="796" y="618"/>
                    <a:pt x="796"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6220;p66"/>
            <p:cNvSpPr/>
            <p:nvPr/>
          </p:nvSpPr>
          <p:spPr>
            <a:xfrm>
              <a:off x="1414370" y="1905469"/>
              <a:ext cx="55209" cy="43631"/>
            </a:xfrm>
            <a:custGeom>
              <a:avLst/>
              <a:gdLst/>
              <a:ahLst/>
              <a:cxnLst/>
              <a:rect l="l" t="t" r="r" b="b"/>
              <a:pathLst>
                <a:path w="782" h="618" extrusionOk="0">
                  <a:moveTo>
                    <a:pt x="398" y="0"/>
                  </a:moveTo>
                  <a:cubicBezTo>
                    <a:pt x="0" y="0"/>
                    <a:pt x="0" y="618"/>
                    <a:pt x="398" y="618"/>
                  </a:cubicBezTo>
                  <a:cubicBezTo>
                    <a:pt x="782" y="618"/>
                    <a:pt x="782" y="0"/>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6221;p66"/>
            <p:cNvSpPr/>
            <p:nvPr/>
          </p:nvSpPr>
          <p:spPr>
            <a:xfrm>
              <a:off x="1445292" y="1531083"/>
              <a:ext cx="210035" cy="663287"/>
            </a:xfrm>
            <a:custGeom>
              <a:avLst/>
              <a:gdLst/>
              <a:ahLst/>
              <a:cxnLst/>
              <a:rect l="l" t="t" r="r" b="b"/>
              <a:pathLst>
                <a:path w="2975" h="9395" extrusionOk="0">
                  <a:moveTo>
                    <a:pt x="2865" y="0"/>
                  </a:moveTo>
                  <a:cubicBezTo>
                    <a:pt x="2840" y="0"/>
                    <a:pt x="2816" y="11"/>
                    <a:pt x="2799" y="37"/>
                  </a:cubicBezTo>
                  <a:cubicBezTo>
                    <a:pt x="892" y="2711"/>
                    <a:pt x="1" y="6044"/>
                    <a:pt x="316" y="9322"/>
                  </a:cubicBezTo>
                  <a:cubicBezTo>
                    <a:pt x="323" y="9370"/>
                    <a:pt x="361" y="9394"/>
                    <a:pt x="397" y="9394"/>
                  </a:cubicBezTo>
                  <a:cubicBezTo>
                    <a:pt x="433" y="9394"/>
                    <a:pt x="467" y="9370"/>
                    <a:pt x="467" y="9322"/>
                  </a:cubicBezTo>
                  <a:cubicBezTo>
                    <a:pt x="166" y="6058"/>
                    <a:pt x="1030" y="2780"/>
                    <a:pt x="2936" y="133"/>
                  </a:cubicBezTo>
                  <a:cubicBezTo>
                    <a:pt x="2974" y="57"/>
                    <a:pt x="2920" y="0"/>
                    <a:pt x="2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6222;p66"/>
            <p:cNvSpPr/>
            <p:nvPr/>
          </p:nvSpPr>
          <p:spPr>
            <a:xfrm>
              <a:off x="1532481" y="1903846"/>
              <a:ext cx="353494" cy="205517"/>
            </a:xfrm>
            <a:custGeom>
              <a:avLst/>
              <a:gdLst/>
              <a:ahLst/>
              <a:cxnLst/>
              <a:rect l="l" t="t" r="r" b="b"/>
              <a:pathLst>
                <a:path w="5007" h="2911" extrusionOk="0">
                  <a:moveTo>
                    <a:pt x="4130" y="1"/>
                  </a:moveTo>
                  <a:cubicBezTo>
                    <a:pt x="4034" y="1"/>
                    <a:pt x="3937" y="4"/>
                    <a:pt x="3841" y="10"/>
                  </a:cubicBezTo>
                  <a:cubicBezTo>
                    <a:pt x="2812" y="682"/>
                    <a:pt x="1783" y="1381"/>
                    <a:pt x="590" y="1656"/>
                  </a:cubicBezTo>
                  <a:cubicBezTo>
                    <a:pt x="398" y="1710"/>
                    <a:pt x="192" y="1724"/>
                    <a:pt x="0" y="1738"/>
                  </a:cubicBezTo>
                  <a:cubicBezTo>
                    <a:pt x="343" y="1930"/>
                    <a:pt x="672" y="2204"/>
                    <a:pt x="1015" y="2410"/>
                  </a:cubicBezTo>
                  <a:cubicBezTo>
                    <a:pt x="1235" y="2547"/>
                    <a:pt x="1454" y="2616"/>
                    <a:pt x="1687" y="2739"/>
                  </a:cubicBezTo>
                  <a:cubicBezTo>
                    <a:pt x="1770" y="2780"/>
                    <a:pt x="1852" y="2821"/>
                    <a:pt x="1934" y="2849"/>
                  </a:cubicBezTo>
                  <a:cubicBezTo>
                    <a:pt x="2038" y="2886"/>
                    <a:pt x="2150" y="2911"/>
                    <a:pt x="2261" y="2911"/>
                  </a:cubicBezTo>
                  <a:cubicBezTo>
                    <a:pt x="2356" y="2911"/>
                    <a:pt x="2450" y="2893"/>
                    <a:pt x="2538" y="2849"/>
                  </a:cubicBezTo>
                  <a:cubicBezTo>
                    <a:pt x="2593" y="2821"/>
                    <a:pt x="2661" y="2780"/>
                    <a:pt x="2675" y="2739"/>
                  </a:cubicBezTo>
                  <a:cubicBezTo>
                    <a:pt x="2730" y="2629"/>
                    <a:pt x="2689" y="2506"/>
                    <a:pt x="2620" y="2424"/>
                  </a:cubicBezTo>
                  <a:cubicBezTo>
                    <a:pt x="2551" y="2341"/>
                    <a:pt x="2455" y="2286"/>
                    <a:pt x="2346" y="2232"/>
                  </a:cubicBezTo>
                  <a:cubicBezTo>
                    <a:pt x="2551" y="2232"/>
                    <a:pt x="2743" y="2273"/>
                    <a:pt x="2949" y="2286"/>
                  </a:cubicBezTo>
                  <a:cubicBezTo>
                    <a:pt x="2986" y="2286"/>
                    <a:pt x="3025" y="2287"/>
                    <a:pt x="3065" y="2287"/>
                  </a:cubicBezTo>
                  <a:cubicBezTo>
                    <a:pt x="3326" y="2287"/>
                    <a:pt x="3650" y="2276"/>
                    <a:pt x="3841" y="2122"/>
                  </a:cubicBezTo>
                  <a:cubicBezTo>
                    <a:pt x="3964" y="1998"/>
                    <a:pt x="4033" y="1806"/>
                    <a:pt x="3923" y="1656"/>
                  </a:cubicBezTo>
                  <a:cubicBezTo>
                    <a:pt x="3841" y="1532"/>
                    <a:pt x="3690" y="1477"/>
                    <a:pt x="3553" y="1436"/>
                  </a:cubicBezTo>
                  <a:cubicBezTo>
                    <a:pt x="4019" y="1326"/>
                    <a:pt x="4485" y="1107"/>
                    <a:pt x="4760" y="709"/>
                  </a:cubicBezTo>
                  <a:cubicBezTo>
                    <a:pt x="4856" y="558"/>
                    <a:pt x="5007" y="229"/>
                    <a:pt x="4801" y="106"/>
                  </a:cubicBezTo>
                  <a:cubicBezTo>
                    <a:pt x="4732" y="65"/>
                    <a:pt x="4636" y="37"/>
                    <a:pt x="4540" y="23"/>
                  </a:cubicBezTo>
                  <a:cubicBezTo>
                    <a:pt x="4404" y="7"/>
                    <a:pt x="4267" y="1"/>
                    <a:pt x="4130"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6223;p66"/>
            <p:cNvSpPr/>
            <p:nvPr/>
          </p:nvSpPr>
          <p:spPr>
            <a:xfrm>
              <a:off x="1479179" y="1456178"/>
              <a:ext cx="275128" cy="493918"/>
            </a:xfrm>
            <a:custGeom>
              <a:avLst/>
              <a:gdLst/>
              <a:ahLst/>
              <a:cxnLst/>
              <a:rect l="l" t="t" r="r" b="b"/>
              <a:pathLst>
                <a:path w="3897" h="6996" extrusionOk="0">
                  <a:moveTo>
                    <a:pt x="2703" y="0"/>
                  </a:moveTo>
                  <a:cubicBezTo>
                    <a:pt x="2579" y="0"/>
                    <a:pt x="2442" y="42"/>
                    <a:pt x="2319" y="55"/>
                  </a:cubicBezTo>
                  <a:cubicBezTo>
                    <a:pt x="2113" y="535"/>
                    <a:pt x="1990" y="1070"/>
                    <a:pt x="1866" y="1578"/>
                  </a:cubicBezTo>
                  <a:cubicBezTo>
                    <a:pt x="1661" y="2565"/>
                    <a:pt x="1510" y="3566"/>
                    <a:pt x="1222" y="4527"/>
                  </a:cubicBezTo>
                  <a:cubicBezTo>
                    <a:pt x="961" y="5377"/>
                    <a:pt x="591" y="6200"/>
                    <a:pt x="1" y="6858"/>
                  </a:cubicBezTo>
                  <a:cubicBezTo>
                    <a:pt x="28" y="6899"/>
                    <a:pt x="28" y="6954"/>
                    <a:pt x="42" y="6995"/>
                  </a:cubicBezTo>
                  <a:cubicBezTo>
                    <a:pt x="385" y="6584"/>
                    <a:pt x="961" y="6488"/>
                    <a:pt x="1482" y="6364"/>
                  </a:cubicBezTo>
                  <a:cubicBezTo>
                    <a:pt x="1784" y="6282"/>
                    <a:pt x="2099" y="6200"/>
                    <a:pt x="2401" y="6076"/>
                  </a:cubicBezTo>
                  <a:cubicBezTo>
                    <a:pt x="2730" y="5953"/>
                    <a:pt x="3183" y="5733"/>
                    <a:pt x="3128" y="5322"/>
                  </a:cubicBezTo>
                  <a:cubicBezTo>
                    <a:pt x="3078" y="4908"/>
                    <a:pt x="2764" y="4643"/>
                    <a:pt x="2374" y="4643"/>
                  </a:cubicBezTo>
                  <a:cubicBezTo>
                    <a:pt x="2343" y="4643"/>
                    <a:pt x="2312" y="4645"/>
                    <a:pt x="2280" y="4648"/>
                  </a:cubicBezTo>
                  <a:lnTo>
                    <a:pt x="2280" y="4648"/>
                  </a:lnTo>
                  <a:cubicBezTo>
                    <a:pt x="2891" y="4574"/>
                    <a:pt x="3473" y="4137"/>
                    <a:pt x="3732" y="3553"/>
                  </a:cubicBezTo>
                  <a:cubicBezTo>
                    <a:pt x="3869" y="3210"/>
                    <a:pt x="3882" y="2771"/>
                    <a:pt x="3594" y="2538"/>
                  </a:cubicBezTo>
                  <a:cubicBezTo>
                    <a:pt x="3478" y="2458"/>
                    <a:pt x="3345" y="2430"/>
                    <a:pt x="3207" y="2430"/>
                  </a:cubicBezTo>
                  <a:cubicBezTo>
                    <a:pt x="3038" y="2430"/>
                    <a:pt x="2862" y="2472"/>
                    <a:pt x="2703" y="2510"/>
                  </a:cubicBezTo>
                  <a:cubicBezTo>
                    <a:pt x="2730" y="2455"/>
                    <a:pt x="2785" y="2401"/>
                    <a:pt x="2813" y="2346"/>
                  </a:cubicBezTo>
                  <a:cubicBezTo>
                    <a:pt x="3265" y="1783"/>
                    <a:pt x="3896" y="810"/>
                    <a:pt x="3334" y="206"/>
                  </a:cubicBezTo>
                  <a:cubicBezTo>
                    <a:pt x="3183" y="42"/>
                    <a:pt x="2922" y="0"/>
                    <a:pt x="270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11288" y="447093"/>
            <a:ext cx="3227452" cy="484723"/>
          </a:xfrm>
        </p:spPr>
        <p:txBody>
          <a:bodyPr/>
          <a:lstStyle/>
          <a:p>
            <a:r>
              <a:rPr lang="vi-VN" sz="2400" b="1" dirty="0" smtClean="0">
                <a:latin typeface="+mn-lt"/>
              </a:rPr>
              <a:t>Văn Hóa Giáo Dục</a:t>
            </a:r>
            <a:endParaRPr lang="en-US" sz="2400" b="1" dirty="0">
              <a:latin typeface="+mn-lt"/>
            </a:endParaRPr>
          </a:p>
        </p:txBody>
      </p:sp>
      <p:sp>
        <p:nvSpPr>
          <p:cNvPr id="6" name="Text Placeholder 5"/>
          <p:cNvSpPr>
            <a:spLocks noGrp="1"/>
          </p:cNvSpPr>
          <p:nvPr>
            <p:ph type="body" idx="1"/>
          </p:nvPr>
        </p:nvSpPr>
        <p:spPr>
          <a:xfrm>
            <a:off x="694097" y="1959279"/>
            <a:ext cx="3785100" cy="1707664"/>
          </a:xfrm>
        </p:spPr>
        <p:txBody>
          <a:bodyPr/>
          <a:lstStyle/>
          <a:p>
            <a:pPr algn="just"/>
            <a:r>
              <a:rPr lang="vi-VN" sz="1800" dirty="0" smtClean="0">
                <a:latin typeface="+mn-lt"/>
              </a:rPr>
              <a:t>Hồ Chí Minh đã phân tích sâu sắc, phê phán gay gắt nền giáo dục phong kiến và thực dân.</a:t>
            </a:r>
            <a:endParaRPr lang="en-US" sz="1800" dirty="0">
              <a:latin typeface="+mn-lt"/>
            </a:endParaRPr>
          </a:p>
        </p:txBody>
      </p:sp>
      <p:sp>
        <p:nvSpPr>
          <p:cNvPr id="8" name="Google Shape;2788;p33"/>
          <p:cNvSpPr/>
          <p:nvPr/>
        </p:nvSpPr>
        <p:spPr>
          <a:xfrm rot="813107">
            <a:off x="729474" y="313187"/>
            <a:ext cx="812274" cy="863853"/>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791;p33"/>
          <p:cNvSpPr txBox="1">
            <a:spLocks/>
          </p:cNvSpPr>
          <p:nvPr/>
        </p:nvSpPr>
        <p:spPr>
          <a:xfrm flipH="1">
            <a:off x="704173" y="390593"/>
            <a:ext cx="826048" cy="748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ndrina Solid"/>
              <a:buNone/>
              <a:defRPr sz="35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9pPr>
          </a:lstStyle>
          <a:p>
            <a:r>
              <a:rPr lang="en" dirty="0" smtClean="0">
                <a:solidFill>
                  <a:schemeClr val="lt1"/>
                </a:solidFill>
              </a:rPr>
              <a:t>1</a:t>
            </a:r>
            <a:endParaRPr lang="en" dirty="0">
              <a:solidFill>
                <a:schemeClr val="lt1"/>
              </a:solidFill>
            </a:endParaRPr>
          </a:p>
        </p:txBody>
      </p:sp>
      <p:pic>
        <p:nvPicPr>
          <p:cNvPr id="10" name="Picture 9" descr="NGƯỜI QUẢNG: TÌM HIỂU GIÁO DỤC VIỆT NAM THỜI PHONG KIẾ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3130" y="1143112"/>
            <a:ext cx="3564255" cy="2633345"/>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5640081" y="3957277"/>
            <a:ext cx="2643307" cy="307777"/>
          </a:xfrm>
          <a:prstGeom prst="rect">
            <a:avLst/>
          </a:prstGeom>
          <a:noFill/>
        </p:spPr>
        <p:txBody>
          <a:bodyPr wrap="square" rtlCol="0">
            <a:spAutoFit/>
          </a:bodyPr>
          <a:lstStyle/>
          <a:p>
            <a:r>
              <a:rPr lang="vi-VN" i="1" dirty="0" smtClean="0"/>
              <a:t>Nền giáo dục phong kiến</a:t>
            </a:r>
            <a:endParaRPr lang="en-US" i="1" dirty="0"/>
          </a:p>
        </p:txBody>
      </p:sp>
      <p:sp>
        <p:nvSpPr>
          <p:cNvPr id="12" name="Google Shape;2713;p31"/>
          <p:cNvSpPr/>
          <p:nvPr/>
        </p:nvSpPr>
        <p:spPr>
          <a:xfrm rot="19414086">
            <a:off x="4141235" y="4323182"/>
            <a:ext cx="497894" cy="52914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713;p31"/>
          <p:cNvSpPr/>
          <p:nvPr/>
        </p:nvSpPr>
        <p:spPr>
          <a:xfrm rot="12727014">
            <a:off x="7906346" y="353609"/>
            <a:ext cx="471406" cy="42163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 name="Google Shape;6166;p66"/>
          <p:cNvGrpSpPr/>
          <p:nvPr/>
        </p:nvGrpSpPr>
        <p:grpSpPr>
          <a:xfrm rot="1693001">
            <a:off x="702620" y="4180756"/>
            <a:ext cx="618806" cy="660674"/>
            <a:chOff x="1924657" y="1494936"/>
            <a:chExt cx="618806" cy="660674"/>
          </a:xfrm>
        </p:grpSpPr>
        <p:sp>
          <p:nvSpPr>
            <p:cNvPr id="15" name="Google Shape;6167;p66"/>
            <p:cNvSpPr/>
            <p:nvPr/>
          </p:nvSpPr>
          <p:spPr>
            <a:xfrm>
              <a:off x="2108638" y="1741821"/>
              <a:ext cx="434825" cy="288260"/>
            </a:xfrm>
            <a:custGeom>
              <a:avLst/>
              <a:gdLst/>
              <a:ahLst/>
              <a:cxnLst/>
              <a:rect l="l" t="t" r="r" b="b"/>
              <a:pathLst>
                <a:path w="6159" h="4083" extrusionOk="0">
                  <a:moveTo>
                    <a:pt x="6104" y="192"/>
                  </a:moveTo>
                  <a:cubicBezTo>
                    <a:pt x="6103" y="193"/>
                    <a:pt x="6103" y="193"/>
                    <a:pt x="6103" y="194"/>
                  </a:cubicBezTo>
                  <a:lnTo>
                    <a:pt x="6103" y="194"/>
                  </a:lnTo>
                  <a:cubicBezTo>
                    <a:pt x="6103" y="193"/>
                    <a:pt x="6103" y="193"/>
                    <a:pt x="6104" y="192"/>
                  </a:cubicBezTo>
                  <a:close/>
                  <a:moveTo>
                    <a:pt x="3827" y="0"/>
                  </a:moveTo>
                  <a:lnTo>
                    <a:pt x="3827" y="0"/>
                  </a:lnTo>
                  <a:cubicBezTo>
                    <a:pt x="3539" y="275"/>
                    <a:pt x="3223" y="577"/>
                    <a:pt x="3018" y="919"/>
                  </a:cubicBezTo>
                  <a:cubicBezTo>
                    <a:pt x="2688" y="1441"/>
                    <a:pt x="2592" y="2058"/>
                    <a:pt x="2318" y="2606"/>
                  </a:cubicBezTo>
                  <a:cubicBezTo>
                    <a:pt x="1865" y="2716"/>
                    <a:pt x="1440" y="2853"/>
                    <a:pt x="1070" y="3045"/>
                  </a:cubicBezTo>
                  <a:cubicBezTo>
                    <a:pt x="1015" y="3059"/>
                    <a:pt x="960" y="3073"/>
                    <a:pt x="933" y="3086"/>
                  </a:cubicBezTo>
                  <a:cubicBezTo>
                    <a:pt x="1180" y="2812"/>
                    <a:pt x="1413" y="2524"/>
                    <a:pt x="1591" y="2222"/>
                  </a:cubicBezTo>
                  <a:cubicBezTo>
                    <a:pt x="1865" y="1756"/>
                    <a:pt x="2044" y="1221"/>
                    <a:pt x="2030" y="686"/>
                  </a:cubicBezTo>
                  <a:lnTo>
                    <a:pt x="2030" y="686"/>
                  </a:lnTo>
                  <a:cubicBezTo>
                    <a:pt x="1715" y="1125"/>
                    <a:pt x="1358" y="1495"/>
                    <a:pt x="1070" y="1948"/>
                  </a:cubicBezTo>
                  <a:cubicBezTo>
                    <a:pt x="796" y="2360"/>
                    <a:pt x="590" y="2840"/>
                    <a:pt x="604" y="3333"/>
                  </a:cubicBezTo>
                  <a:cubicBezTo>
                    <a:pt x="384" y="3484"/>
                    <a:pt x="178" y="3690"/>
                    <a:pt x="0" y="3937"/>
                  </a:cubicBezTo>
                  <a:lnTo>
                    <a:pt x="0" y="4074"/>
                  </a:lnTo>
                  <a:cubicBezTo>
                    <a:pt x="15" y="4079"/>
                    <a:pt x="28" y="4082"/>
                    <a:pt x="41" y="4082"/>
                  </a:cubicBezTo>
                  <a:cubicBezTo>
                    <a:pt x="63" y="4082"/>
                    <a:pt x="84" y="4073"/>
                    <a:pt x="110" y="4047"/>
                  </a:cubicBezTo>
                  <a:cubicBezTo>
                    <a:pt x="384" y="3663"/>
                    <a:pt x="727" y="3388"/>
                    <a:pt x="1111" y="3196"/>
                  </a:cubicBezTo>
                  <a:cubicBezTo>
                    <a:pt x="1358" y="3210"/>
                    <a:pt x="1591" y="3251"/>
                    <a:pt x="1797" y="3361"/>
                  </a:cubicBezTo>
                  <a:cubicBezTo>
                    <a:pt x="2099" y="3525"/>
                    <a:pt x="2373" y="3635"/>
                    <a:pt x="2688" y="3704"/>
                  </a:cubicBezTo>
                  <a:cubicBezTo>
                    <a:pt x="2844" y="3740"/>
                    <a:pt x="2993" y="3771"/>
                    <a:pt x="3140" y="3771"/>
                  </a:cubicBezTo>
                  <a:cubicBezTo>
                    <a:pt x="3214" y="3771"/>
                    <a:pt x="3287" y="3763"/>
                    <a:pt x="3360" y="3745"/>
                  </a:cubicBezTo>
                  <a:cubicBezTo>
                    <a:pt x="3580" y="3690"/>
                    <a:pt x="3813" y="3594"/>
                    <a:pt x="3909" y="3402"/>
                  </a:cubicBezTo>
                  <a:cubicBezTo>
                    <a:pt x="3470" y="3224"/>
                    <a:pt x="3018" y="3045"/>
                    <a:pt x="2537" y="2977"/>
                  </a:cubicBezTo>
                  <a:cubicBezTo>
                    <a:pt x="2342" y="2946"/>
                    <a:pt x="2139" y="2930"/>
                    <a:pt x="1945" y="2930"/>
                  </a:cubicBezTo>
                  <a:cubicBezTo>
                    <a:pt x="1881" y="2930"/>
                    <a:pt x="1817" y="2932"/>
                    <a:pt x="1756" y="2936"/>
                  </a:cubicBezTo>
                  <a:cubicBezTo>
                    <a:pt x="2112" y="2812"/>
                    <a:pt x="2483" y="2730"/>
                    <a:pt x="2880" y="2648"/>
                  </a:cubicBezTo>
                  <a:cubicBezTo>
                    <a:pt x="3415" y="2730"/>
                    <a:pt x="3950" y="2840"/>
                    <a:pt x="4458" y="2977"/>
                  </a:cubicBezTo>
                  <a:cubicBezTo>
                    <a:pt x="4683" y="3036"/>
                    <a:pt x="4927" y="3078"/>
                    <a:pt x="5165" y="3078"/>
                  </a:cubicBezTo>
                  <a:cubicBezTo>
                    <a:pt x="5477" y="3078"/>
                    <a:pt x="5780" y="3007"/>
                    <a:pt x="6021" y="2812"/>
                  </a:cubicBezTo>
                  <a:cubicBezTo>
                    <a:pt x="5486" y="2771"/>
                    <a:pt x="5006" y="2510"/>
                    <a:pt x="4499" y="2401"/>
                  </a:cubicBezTo>
                  <a:cubicBezTo>
                    <a:pt x="4394" y="2385"/>
                    <a:pt x="4299" y="2378"/>
                    <a:pt x="4205" y="2378"/>
                  </a:cubicBezTo>
                  <a:cubicBezTo>
                    <a:pt x="4139" y="2378"/>
                    <a:pt x="4073" y="2381"/>
                    <a:pt x="4005" y="2387"/>
                  </a:cubicBezTo>
                  <a:cubicBezTo>
                    <a:pt x="4101" y="2360"/>
                    <a:pt x="4224" y="2318"/>
                    <a:pt x="4320" y="2291"/>
                  </a:cubicBezTo>
                  <a:cubicBezTo>
                    <a:pt x="4362" y="2291"/>
                    <a:pt x="4389" y="2264"/>
                    <a:pt x="4430" y="2264"/>
                  </a:cubicBezTo>
                  <a:cubicBezTo>
                    <a:pt x="4595" y="2236"/>
                    <a:pt x="4759" y="2195"/>
                    <a:pt x="4924" y="2154"/>
                  </a:cubicBezTo>
                  <a:cubicBezTo>
                    <a:pt x="5047" y="2113"/>
                    <a:pt x="5143" y="2030"/>
                    <a:pt x="5253" y="1976"/>
                  </a:cubicBezTo>
                  <a:cubicBezTo>
                    <a:pt x="5514" y="1852"/>
                    <a:pt x="5747" y="1674"/>
                    <a:pt x="5925" y="1441"/>
                  </a:cubicBezTo>
                  <a:cubicBezTo>
                    <a:pt x="5966" y="1372"/>
                    <a:pt x="6035" y="1290"/>
                    <a:pt x="6076" y="1207"/>
                  </a:cubicBezTo>
                  <a:cubicBezTo>
                    <a:pt x="6117" y="1098"/>
                    <a:pt x="6117" y="988"/>
                    <a:pt x="6145" y="878"/>
                  </a:cubicBezTo>
                  <a:cubicBezTo>
                    <a:pt x="6158" y="755"/>
                    <a:pt x="6158" y="645"/>
                    <a:pt x="6158" y="535"/>
                  </a:cubicBezTo>
                  <a:cubicBezTo>
                    <a:pt x="6131" y="467"/>
                    <a:pt x="6131" y="398"/>
                    <a:pt x="6131" y="343"/>
                  </a:cubicBezTo>
                  <a:cubicBezTo>
                    <a:pt x="6131" y="330"/>
                    <a:pt x="6092" y="212"/>
                    <a:pt x="6103" y="194"/>
                  </a:cubicBezTo>
                  <a:lnTo>
                    <a:pt x="6103" y="194"/>
                  </a:lnTo>
                  <a:cubicBezTo>
                    <a:pt x="5884" y="481"/>
                    <a:pt x="5678" y="783"/>
                    <a:pt x="5418" y="1029"/>
                  </a:cubicBezTo>
                  <a:cubicBezTo>
                    <a:pt x="5185" y="1290"/>
                    <a:pt x="4924" y="1509"/>
                    <a:pt x="4663" y="1756"/>
                  </a:cubicBezTo>
                  <a:cubicBezTo>
                    <a:pt x="4499" y="1907"/>
                    <a:pt x="4348" y="2058"/>
                    <a:pt x="4156" y="2181"/>
                  </a:cubicBezTo>
                  <a:cubicBezTo>
                    <a:pt x="3594" y="2360"/>
                    <a:pt x="2990" y="2456"/>
                    <a:pt x="2400" y="2593"/>
                  </a:cubicBezTo>
                  <a:cubicBezTo>
                    <a:pt x="2771" y="2360"/>
                    <a:pt x="3086" y="2044"/>
                    <a:pt x="3347" y="1687"/>
                  </a:cubicBezTo>
                  <a:cubicBezTo>
                    <a:pt x="3690" y="1207"/>
                    <a:pt x="3923" y="590"/>
                    <a:pt x="38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6168;p66"/>
            <p:cNvSpPr/>
            <p:nvPr/>
          </p:nvSpPr>
          <p:spPr>
            <a:xfrm>
              <a:off x="2140548" y="1494936"/>
              <a:ext cx="32052" cy="33959"/>
            </a:xfrm>
            <a:custGeom>
              <a:avLst/>
              <a:gdLst/>
              <a:ahLst/>
              <a:cxnLst/>
              <a:rect l="l" t="t" r="r" b="b"/>
              <a:pathLst>
                <a:path w="454" h="481" extrusionOk="0">
                  <a:moveTo>
                    <a:pt x="385" y="0"/>
                  </a:moveTo>
                  <a:cubicBezTo>
                    <a:pt x="357" y="0"/>
                    <a:pt x="330" y="41"/>
                    <a:pt x="302" y="69"/>
                  </a:cubicBezTo>
                  <a:cubicBezTo>
                    <a:pt x="261" y="178"/>
                    <a:pt x="289" y="302"/>
                    <a:pt x="302" y="411"/>
                  </a:cubicBezTo>
                  <a:cubicBezTo>
                    <a:pt x="234" y="315"/>
                    <a:pt x="165" y="206"/>
                    <a:pt x="83" y="123"/>
                  </a:cubicBezTo>
                  <a:cubicBezTo>
                    <a:pt x="69" y="110"/>
                    <a:pt x="28" y="96"/>
                    <a:pt x="14" y="96"/>
                  </a:cubicBezTo>
                  <a:cubicBezTo>
                    <a:pt x="1" y="123"/>
                    <a:pt x="14" y="178"/>
                    <a:pt x="28" y="206"/>
                  </a:cubicBezTo>
                  <a:cubicBezTo>
                    <a:pt x="97" y="315"/>
                    <a:pt x="165" y="411"/>
                    <a:pt x="275" y="480"/>
                  </a:cubicBezTo>
                  <a:lnTo>
                    <a:pt x="344" y="480"/>
                  </a:lnTo>
                  <a:cubicBezTo>
                    <a:pt x="371" y="411"/>
                    <a:pt x="412" y="329"/>
                    <a:pt x="426" y="247"/>
                  </a:cubicBezTo>
                  <a:cubicBezTo>
                    <a:pt x="440" y="178"/>
                    <a:pt x="453" y="110"/>
                    <a:pt x="440" y="55"/>
                  </a:cubicBezTo>
                  <a:cubicBezTo>
                    <a:pt x="440" y="41"/>
                    <a:pt x="412" y="0"/>
                    <a:pt x="3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169;p66"/>
            <p:cNvSpPr/>
            <p:nvPr/>
          </p:nvSpPr>
          <p:spPr>
            <a:xfrm>
              <a:off x="2248988" y="1527836"/>
              <a:ext cx="28169" cy="33959"/>
            </a:xfrm>
            <a:custGeom>
              <a:avLst/>
              <a:gdLst/>
              <a:ahLst/>
              <a:cxnLst/>
              <a:rect l="l" t="t" r="r" b="b"/>
              <a:pathLst>
                <a:path w="399" h="481" extrusionOk="0">
                  <a:moveTo>
                    <a:pt x="111" y="0"/>
                  </a:moveTo>
                  <a:cubicBezTo>
                    <a:pt x="97" y="0"/>
                    <a:pt x="69" y="0"/>
                    <a:pt x="56" y="14"/>
                  </a:cubicBezTo>
                  <a:cubicBezTo>
                    <a:pt x="42" y="41"/>
                    <a:pt x="42" y="55"/>
                    <a:pt x="42" y="69"/>
                  </a:cubicBezTo>
                  <a:cubicBezTo>
                    <a:pt x="1" y="206"/>
                    <a:pt x="1" y="343"/>
                    <a:pt x="42" y="480"/>
                  </a:cubicBezTo>
                  <a:lnTo>
                    <a:pt x="179" y="439"/>
                  </a:lnTo>
                  <a:cubicBezTo>
                    <a:pt x="234" y="412"/>
                    <a:pt x="303" y="357"/>
                    <a:pt x="330" y="302"/>
                  </a:cubicBezTo>
                  <a:cubicBezTo>
                    <a:pt x="371" y="288"/>
                    <a:pt x="385" y="261"/>
                    <a:pt x="385" y="220"/>
                  </a:cubicBezTo>
                  <a:cubicBezTo>
                    <a:pt x="399" y="192"/>
                    <a:pt x="385" y="151"/>
                    <a:pt x="371" y="124"/>
                  </a:cubicBezTo>
                  <a:cubicBezTo>
                    <a:pt x="363" y="121"/>
                    <a:pt x="356" y="120"/>
                    <a:pt x="349" y="120"/>
                  </a:cubicBezTo>
                  <a:cubicBezTo>
                    <a:pt x="320" y="120"/>
                    <a:pt x="297" y="140"/>
                    <a:pt x="275" y="151"/>
                  </a:cubicBezTo>
                  <a:cubicBezTo>
                    <a:pt x="207" y="220"/>
                    <a:pt x="165" y="316"/>
                    <a:pt x="138" y="398"/>
                  </a:cubicBezTo>
                  <a:cubicBezTo>
                    <a:pt x="165" y="261"/>
                    <a:pt x="165" y="124"/>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170;p66"/>
            <p:cNvSpPr/>
            <p:nvPr/>
          </p:nvSpPr>
          <p:spPr>
            <a:xfrm>
              <a:off x="2306173" y="1541108"/>
              <a:ext cx="29087" cy="28452"/>
            </a:xfrm>
            <a:custGeom>
              <a:avLst/>
              <a:gdLst/>
              <a:ahLst/>
              <a:cxnLst/>
              <a:rect l="l" t="t" r="r" b="b"/>
              <a:pathLst>
                <a:path w="412" h="403" extrusionOk="0">
                  <a:moveTo>
                    <a:pt x="341" y="1"/>
                  </a:moveTo>
                  <a:cubicBezTo>
                    <a:pt x="316" y="1"/>
                    <a:pt x="286" y="25"/>
                    <a:pt x="274" y="59"/>
                  </a:cubicBezTo>
                  <a:cubicBezTo>
                    <a:pt x="247" y="114"/>
                    <a:pt x="247" y="210"/>
                    <a:pt x="247" y="279"/>
                  </a:cubicBezTo>
                  <a:cubicBezTo>
                    <a:pt x="206" y="196"/>
                    <a:pt x="151" y="100"/>
                    <a:pt x="69" y="32"/>
                  </a:cubicBezTo>
                  <a:cubicBezTo>
                    <a:pt x="61" y="16"/>
                    <a:pt x="43" y="9"/>
                    <a:pt x="27" y="9"/>
                  </a:cubicBezTo>
                  <a:cubicBezTo>
                    <a:pt x="16" y="9"/>
                    <a:pt x="6" y="12"/>
                    <a:pt x="0" y="18"/>
                  </a:cubicBezTo>
                  <a:lnTo>
                    <a:pt x="0" y="59"/>
                  </a:lnTo>
                  <a:cubicBezTo>
                    <a:pt x="0" y="169"/>
                    <a:pt x="69" y="279"/>
                    <a:pt x="151" y="361"/>
                  </a:cubicBezTo>
                  <a:lnTo>
                    <a:pt x="316" y="402"/>
                  </a:lnTo>
                  <a:cubicBezTo>
                    <a:pt x="329" y="306"/>
                    <a:pt x="357" y="238"/>
                    <a:pt x="384" y="169"/>
                  </a:cubicBezTo>
                  <a:cubicBezTo>
                    <a:pt x="398" y="142"/>
                    <a:pt x="412" y="87"/>
                    <a:pt x="398" y="32"/>
                  </a:cubicBezTo>
                  <a:cubicBezTo>
                    <a:pt x="398" y="18"/>
                    <a:pt x="384" y="4"/>
                    <a:pt x="357" y="4"/>
                  </a:cubicBezTo>
                  <a:cubicBezTo>
                    <a:pt x="352" y="2"/>
                    <a:pt x="347"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171;p66"/>
            <p:cNvSpPr/>
            <p:nvPr/>
          </p:nvSpPr>
          <p:spPr>
            <a:xfrm>
              <a:off x="2339072" y="1673622"/>
              <a:ext cx="33959" cy="30287"/>
            </a:xfrm>
            <a:custGeom>
              <a:avLst/>
              <a:gdLst/>
              <a:ahLst/>
              <a:cxnLst/>
              <a:rect l="l" t="t" r="r" b="b"/>
              <a:pathLst>
                <a:path w="481" h="429" extrusionOk="0">
                  <a:moveTo>
                    <a:pt x="292" y="0"/>
                  </a:moveTo>
                  <a:cubicBezTo>
                    <a:pt x="287" y="0"/>
                    <a:pt x="284" y="6"/>
                    <a:pt x="275" y="6"/>
                  </a:cubicBezTo>
                  <a:cubicBezTo>
                    <a:pt x="192" y="61"/>
                    <a:pt x="124" y="130"/>
                    <a:pt x="69" y="212"/>
                  </a:cubicBezTo>
                  <a:lnTo>
                    <a:pt x="0" y="418"/>
                  </a:lnTo>
                  <a:cubicBezTo>
                    <a:pt x="48" y="425"/>
                    <a:pt x="103" y="428"/>
                    <a:pt x="160" y="428"/>
                  </a:cubicBezTo>
                  <a:cubicBezTo>
                    <a:pt x="216" y="428"/>
                    <a:pt x="275" y="425"/>
                    <a:pt x="330" y="418"/>
                  </a:cubicBezTo>
                  <a:cubicBezTo>
                    <a:pt x="357" y="404"/>
                    <a:pt x="398" y="404"/>
                    <a:pt x="426" y="390"/>
                  </a:cubicBezTo>
                  <a:cubicBezTo>
                    <a:pt x="439" y="363"/>
                    <a:pt x="467" y="363"/>
                    <a:pt x="467" y="349"/>
                  </a:cubicBezTo>
                  <a:cubicBezTo>
                    <a:pt x="480" y="336"/>
                    <a:pt x="467" y="322"/>
                    <a:pt x="439" y="294"/>
                  </a:cubicBezTo>
                  <a:cubicBezTo>
                    <a:pt x="426" y="281"/>
                    <a:pt x="412" y="281"/>
                    <a:pt x="398" y="281"/>
                  </a:cubicBezTo>
                  <a:cubicBezTo>
                    <a:pt x="350" y="274"/>
                    <a:pt x="302" y="270"/>
                    <a:pt x="256" y="270"/>
                  </a:cubicBezTo>
                  <a:cubicBezTo>
                    <a:pt x="210" y="270"/>
                    <a:pt x="165" y="274"/>
                    <a:pt x="124" y="281"/>
                  </a:cubicBezTo>
                  <a:cubicBezTo>
                    <a:pt x="192" y="240"/>
                    <a:pt x="261" y="185"/>
                    <a:pt x="302" y="102"/>
                  </a:cubicBezTo>
                  <a:cubicBezTo>
                    <a:pt x="330" y="75"/>
                    <a:pt x="330" y="61"/>
                    <a:pt x="330" y="48"/>
                  </a:cubicBezTo>
                  <a:cubicBezTo>
                    <a:pt x="330" y="34"/>
                    <a:pt x="330" y="6"/>
                    <a:pt x="302" y="6"/>
                  </a:cubicBezTo>
                  <a:cubicBezTo>
                    <a:pt x="298" y="2"/>
                    <a:pt x="295"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6172;p66"/>
            <p:cNvSpPr/>
            <p:nvPr/>
          </p:nvSpPr>
          <p:spPr>
            <a:xfrm>
              <a:off x="2071785" y="1638182"/>
              <a:ext cx="27181" cy="30146"/>
            </a:xfrm>
            <a:custGeom>
              <a:avLst/>
              <a:gdLst/>
              <a:ahLst/>
              <a:cxnLst/>
              <a:rect l="l" t="t" r="r" b="b"/>
              <a:pathLst>
                <a:path w="385" h="427" extrusionOk="0">
                  <a:moveTo>
                    <a:pt x="344" y="1"/>
                  </a:moveTo>
                  <a:cubicBezTo>
                    <a:pt x="303" y="1"/>
                    <a:pt x="289" y="15"/>
                    <a:pt x="275" y="42"/>
                  </a:cubicBezTo>
                  <a:cubicBezTo>
                    <a:pt x="234" y="138"/>
                    <a:pt x="234" y="220"/>
                    <a:pt x="248" y="303"/>
                  </a:cubicBezTo>
                  <a:cubicBezTo>
                    <a:pt x="207" y="207"/>
                    <a:pt x="138" y="138"/>
                    <a:pt x="42" y="83"/>
                  </a:cubicBezTo>
                  <a:cubicBezTo>
                    <a:pt x="28" y="69"/>
                    <a:pt x="28" y="69"/>
                    <a:pt x="15" y="69"/>
                  </a:cubicBezTo>
                  <a:cubicBezTo>
                    <a:pt x="1" y="69"/>
                    <a:pt x="1" y="97"/>
                    <a:pt x="1" y="138"/>
                  </a:cubicBezTo>
                  <a:cubicBezTo>
                    <a:pt x="15" y="262"/>
                    <a:pt x="97" y="344"/>
                    <a:pt x="179" y="426"/>
                  </a:cubicBezTo>
                  <a:lnTo>
                    <a:pt x="385" y="385"/>
                  </a:lnTo>
                  <a:lnTo>
                    <a:pt x="385" y="275"/>
                  </a:lnTo>
                  <a:cubicBezTo>
                    <a:pt x="385" y="207"/>
                    <a:pt x="385" y="111"/>
                    <a:pt x="371" y="42"/>
                  </a:cubicBezTo>
                  <a:cubicBezTo>
                    <a:pt x="371" y="28"/>
                    <a:pt x="357" y="1"/>
                    <a:pt x="3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6173;p66"/>
            <p:cNvSpPr/>
            <p:nvPr/>
          </p:nvSpPr>
          <p:spPr>
            <a:xfrm>
              <a:off x="2004010" y="1790252"/>
              <a:ext cx="33959" cy="35865"/>
            </a:xfrm>
            <a:custGeom>
              <a:avLst/>
              <a:gdLst/>
              <a:ahLst/>
              <a:cxnLst/>
              <a:rect l="l" t="t" r="r" b="b"/>
              <a:pathLst>
                <a:path w="481" h="508" extrusionOk="0">
                  <a:moveTo>
                    <a:pt x="275" y="0"/>
                  </a:moveTo>
                  <a:cubicBezTo>
                    <a:pt x="234" y="55"/>
                    <a:pt x="234" y="110"/>
                    <a:pt x="248" y="165"/>
                  </a:cubicBezTo>
                  <a:cubicBezTo>
                    <a:pt x="275" y="233"/>
                    <a:pt x="289" y="275"/>
                    <a:pt x="316" y="343"/>
                  </a:cubicBezTo>
                  <a:cubicBezTo>
                    <a:pt x="248" y="302"/>
                    <a:pt x="165" y="233"/>
                    <a:pt x="83" y="206"/>
                  </a:cubicBezTo>
                  <a:lnTo>
                    <a:pt x="28" y="206"/>
                  </a:lnTo>
                  <a:cubicBezTo>
                    <a:pt x="15" y="206"/>
                    <a:pt x="1" y="233"/>
                    <a:pt x="1" y="247"/>
                  </a:cubicBezTo>
                  <a:cubicBezTo>
                    <a:pt x="1" y="261"/>
                    <a:pt x="15" y="261"/>
                    <a:pt x="15" y="275"/>
                  </a:cubicBezTo>
                  <a:cubicBezTo>
                    <a:pt x="83" y="371"/>
                    <a:pt x="165" y="453"/>
                    <a:pt x="275" y="508"/>
                  </a:cubicBezTo>
                  <a:lnTo>
                    <a:pt x="481" y="357"/>
                  </a:lnTo>
                  <a:cubicBezTo>
                    <a:pt x="412" y="247"/>
                    <a:pt x="371" y="96"/>
                    <a:pt x="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174;p66"/>
            <p:cNvSpPr/>
            <p:nvPr/>
          </p:nvSpPr>
          <p:spPr>
            <a:xfrm>
              <a:off x="1924657" y="1865793"/>
              <a:ext cx="29087" cy="33959"/>
            </a:xfrm>
            <a:custGeom>
              <a:avLst/>
              <a:gdLst/>
              <a:ahLst/>
              <a:cxnLst/>
              <a:rect l="l" t="t" r="r" b="b"/>
              <a:pathLst>
                <a:path w="412" h="481" extrusionOk="0">
                  <a:moveTo>
                    <a:pt x="206" y="0"/>
                  </a:moveTo>
                  <a:cubicBezTo>
                    <a:pt x="192" y="0"/>
                    <a:pt x="192" y="14"/>
                    <a:pt x="192" y="27"/>
                  </a:cubicBezTo>
                  <a:cubicBezTo>
                    <a:pt x="192" y="96"/>
                    <a:pt x="233" y="165"/>
                    <a:pt x="261" y="220"/>
                  </a:cubicBezTo>
                  <a:cubicBezTo>
                    <a:pt x="302" y="261"/>
                    <a:pt x="316" y="288"/>
                    <a:pt x="329" y="329"/>
                  </a:cubicBezTo>
                  <a:cubicBezTo>
                    <a:pt x="258" y="270"/>
                    <a:pt x="165" y="231"/>
                    <a:pt x="79" y="231"/>
                  </a:cubicBezTo>
                  <a:cubicBezTo>
                    <a:pt x="66" y="231"/>
                    <a:pt x="54" y="231"/>
                    <a:pt x="41" y="233"/>
                  </a:cubicBezTo>
                  <a:cubicBezTo>
                    <a:pt x="28" y="233"/>
                    <a:pt x="0" y="261"/>
                    <a:pt x="0" y="261"/>
                  </a:cubicBezTo>
                  <a:lnTo>
                    <a:pt x="0" y="302"/>
                  </a:lnTo>
                  <a:cubicBezTo>
                    <a:pt x="0" y="329"/>
                    <a:pt x="28" y="329"/>
                    <a:pt x="41" y="343"/>
                  </a:cubicBezTo>
                  <a:cubicBezTo>
                    <a:pt x="137" y="412"/>
                    <a:pt x="261" y="466"/>
                    <a:pt x="384" y="480"/>
                  </a:cubicBezTo>
                  <a:lnTo>
                    <a:pt x="412" y="302"/>
                  </a:lnTo>
                  <a:cubicBezTo>
                    <a:pt x="398" y="261"/>
                    <a:pt x="384" y="220"/>
                    <a:pt x="370" y="165"/>
                  </a:cubicBezTo>
                  <a:cubicBezTo>
                    <a:pt x="329" y="96"/>
                    <a:pt x="316" y="27"/>
                    <a:pt x="2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175;p66"/>
            <p:cNvSpPr/>
            <p:nvPr/>
          </p:nvSpPr>
          <p:spPr>
            <a:xfrm>
              <a:off x="2347755" y="1799924"/>
              <a:ext cx="29158" cy="32970"/>
            </a:xfrm>
            <a:custGeom>
              <a:avLst/>
              <a:gdLst/>
              <a:ahLst/>
              <a:cxnLst/>
              <a:rect l="l" t="t" r="r" b="b"/>
              <a:pathLst>
                <a:path w="413" h="467" extrusionOk="0">
                  <a:moveTo>
                    <a:pt x="111" y="0"/>
                  </a:moveTo>
                  <a:lnTo>
                    <a:pt x="1" y="165"/>
                  </a:lnTo>
                  <a:cubicBezTo>
                    <a:pt x="15" y="261"/>
                    <a:pt x="69" y="371"/>
                    <a:pt x="138" y="453"/>
                  </a:cubicBezTo>
                  <a:cubicBezTo>
                    <a:pt x="138" y="453"/>
                    <a:pt x="152" y="467"/>
                    <a:pt x="165" y="467"/>
                  </a:cubicBezTo>
                  <a:cubicBezTo>
                    <a:pt x="179" y="467"/>
                    <a:pt x="207" y="439"/>
                    <a:pt x="179" y="398"/>
                  </a:cubicBezTo>
                  <a:cubicBezTo>
                    <a:pt x="165" y="330"/>
                    <a:pt x="138" y="261"/>
                    <a:pt x="83" y="192"/>
                  </a:cubicBezTo>
                  <a:lnTo>
                    <a:pt x="83" y="192"/>
                  </a:lnTo>
                  <a:cubicBezTo>
                    <a:pt x="138" y="247"/>
                    <a:pt x="207" y="275"/>
                    <a:pt x="275" y="288"/>
                  </a:cubicBezTo>
                  <a:cubicBezTo>
                    <a:pt x="292" y="300"/>
                    <a:pt x="314" y="306"/>
                    <a:pt x="336" y="306"/>
                  </a:cubicBezTo>
                  <a:cubicBezTo>
                    <a:pt x="366" y="306"/>
                    <a:pt x="396" y="293"/>
                    <a:pt x="412" y="261"/>
                  </a:cubicBezTo>
                  <a:cubicBezTo>
                    <a:pt x="344" y="151"/>
                    <a:pt x="234" y="55"/>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6176;p66"/>
            <p:cNvSpPr/>
            <p:nvPr/>
          </p:nvSpPr>
          <p:spPr>
            <a:xfrm>
              <a:off x="2024696" y="1821033"/>
              <a:ext cx="90650" cy="143177"/>
            </a:xfrm>
            <a:custGeom>
              <a:avLst/>
              <a:gdLst/>
              <a:ahLst/>
              <a:cxnLst/>
              <a:rect l="l" t="t" r="r" b="b"/>
              <a:pathLst>
                <a:path w="1284" h="2028" extrusionOk="0">
                  <a:moveTo>
                    <a:pt x="100" y="0"/>
                  </a:moveTo>
                  <a:cubicBezTo>
                    <a:pt x="57" y="0"/>
                    <a:pt x="1" y="39"/>
                    <a:pt x="10" y="99"/>
                  </a:cubicBezTo>
                  <a:cubicBezTo>
                    <a:pt x="202" y="840"/>
                    <a:pt x="572" y="1484"/>
                    <a:pt x="1121" y="2006"/>
                  </a:cubicBezTo>
                  <a:cubicBezTo>
                    <a:pt x="1136" y="2021"/>
                    <a:pt x="1153" y="2027"/>
                    <a:pt x="1170" y="2027"/>
                  </a:cubicBezTo>
                  <a:cubicBezTo>
                    <a:pt x="1229" y="2027"/>
                    <a:pt x="1284" y="1949"/>
                    <a:pt x="1230" y="1896"/>
                  </a:cubicBezTo>
                  <a:cubicBezTo>
                    <a:pt x="695" y="1388"/>
                    <a:pt x="325" y="771"/>
                    <a:pt x="147" y="44"/>
                  </a:cubicBezTo>
                  <a:cubicBezTo>
                    <a:pt x="147" y="14"/>
                    <a:pt x="126" y="0"/>
                    <a:pt x="100" y="0"/>
                  </a:cubicBezTo>
                  <a:close/>
                </a:path>
              </a:pathLst>
            </a:custGeom>
            <a:solidFill>
              <a:srgbClr val="87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177;p66"/>
            <p:cNvSpPr/>
            <p:nvPr/>
          </p:nvSpPr>
          <p:spPr>
            <a:xfrm>
              <a:off x="2116898" y="1810443"/>
              <a:ext cx="150307" cy="104064"/>
            </a:xfrm>
            <a:custGeom>
              <a:avLst/>
              <a:gdLst/>
              <a:ahLst/>
              <a:cxnLst/>
              <a:rect l="l" t="t" r="r" b="b"/>
              <a:pathLst>
                <a:path w="2129" h="1474" extrusionOk="0">
                  <a:moveTo>
                    <a:pt x="2030" y="0"/>
                  </a:moveTo>
                  <a:cubicBezTo>
                    <a:pt x="2013" y="0"/>
                    <a:pt x="1995" y="9"/>
                    <a:pt x="1982" y="30"/>
                  </a:cubicBezTo>
                  <a:cubicBezTo>
                    <a:pt x="1488" y="647"/>
                    <a:pt x="843" y="1086"/>
                    <a:pt x="89" y="1333"/>
                  </a:cubicBezTo>
                  <a:cubicBezTo>
                    <a:pt x="1" y="1345"/>
                    <a:pt x="17" y="1473"/>
                    <a:pt x="104" y="1473"/>
                  </a:cubicBezTo>
                  <a:cubicBezTo>
                    <a:pt x="112" y="1473"/>
                    <a:pt x="121" y="1472"/>
                    <a:pt x="130" y="1470"/>
                  </a:cubicBezTo>
                  <a:cubicBezTo>
                    <a:pt x="898" y="1223"/>
                    <a:pt x="1570" y="770"/>
                    <a:pt x="2078" y="126"/>
                  </a:cubicBezTo>
                  <a:cubicBezTo>
                    <a:pt x="2129" y="75"/>
                    <a:pt x="2081" y="0"/>
                    <a:pt x="20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178;p66"/>
            <p:cNvSpPr/>
            <p:nvPr/>
          </p:nvSpPr>
          <p:spPr>
            <a:xfrm>
              <a:off x="2088305" y="1672846"/>
              <a:ext cx="56974" cy="152849"/>
            </a:xfrm>
            <a:custGeom>
              <a:avLst/>
              <a:gdLst/>
              <a:ahLst/>
              <a:cxnLst/>
              <a:rect l="l" t="t" r="r" b="b"/>
              <a:pathLst>
                <a:path w="807" h="2165" extrusionOk="0">
                  <a:moveTo>
                    <a:pt x="75" y="0"/>
                  </a:moveTo>
                  <a:cubicBezTo>
                    <a:pt x="38" y="0"/>
                    <a:pt x="0" y="24"/>
                    <a:pt x="0" y="72"/>
                  </a:cubicBezTo>
                  <a:cubicBezTo>
                    <a:pt x="41" y="813"/>
                    <a:pt x="261" y="1512"/>
                    <a:pt x="631" y="2130"/>
                  </a:cubicBezTo>
                  <a:cubicBezTo>
                    <a:pt x="647" y="2154"/>
                    <a:pt x="671" y="2164"/>
                    <a:pt x="695" y="2164"/>
                  </a:cubicBezTo>
                  <a:cubicBezTo>
                    <a:pt x="751" y="2164"/>
                    <a:pt x="807" y="2109"/>
                    <a:pt x="768" y="2061"/>
                  </a:cubicBezTo>
                  <a:cubicBezTo>
                    <a:pt x="398" y="1458"/>
                    <a:pt x="192" y="785"/>
                    <a:pt x="151" y="72"/>
                  </a:cubicBezTo>
                  <a:cubicBezTo>
                    <a:pt x="151" y="24"/>
                    <a:pt x="113"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179;p66"/>
            <p:cNvSpPr/>
            <p:nvPr/>
          </p:nvSpPr>
          <p:spPr>
            <a:xfrm>
              <a:off x="2151209" y="1690566"/>
              <a:ext cx="187937" cy="77448"/>
            </a:xfrm>
            <a:custGeom>
              <a:avLst/>
              <a:gdLst/>
              <a:ahLst/>
              <a:cxnLst/>
              <a:rect l="l" t="t" r="r" b="b"/>
              <a:pathLst>
                <a:path w="2662" h="1097" extrusionOk="0">
                  <a:moveTo>
                    <a:pt x="2558" y="1"/>
                  </a:moveTo>
                  <a:cubicBezTo>
                    <a:pt x="2547" y="1"/>
                    <a:pt x="2535" y="4"/>
                    <a:pt x="2524" y="13"/>
                  </a:cubicBezTo>
                  <a:cubicBezTo>
                    <a:pt x="1797" y="521"/>
                    <a:pt x="1002" y="836"/>
                    <a:pt x="124" y="932"/>
                  </a:cubicBezTo>
                  <a:cubicBezTo>
                    <a:pt x="14" y="960"/>
                    <a:pt x="1" y="1097"/>
                    <a:pt x="110" y="1097"/>
                  </a:cubicBezTo>
                  <a:cubicBezTo>
                    <a:pt x="1016" y="987"/>
                    <a:pt x="1852" y="658"/>
                    <a:pt x="2593" y="150"/>
                  </a:cubicBezTo>
                  <a:cubicBezTo>
                    <a:pt x="2662" y="104"/>
                    <a:pt x="2615" y="1"/>
                    <a:pt x="2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180;p66"/>
            <p:cNvSpPr/>
            <p:nvPr/>
          </p:nvSpPr>
          <p:spPr>
            <a:xfrm>
              <a:off x="2151209" y="1531013"/>
              <a:ext cx="40807" cy="159274"/>
            </a:xfrm>
            <a:custGeom>
              <a:avLst/>
              <a:gdLst/>
              <a:ahLst/>
              <a:cxnLst/>
              <a:rect l="l" t="t" r="r" b="b"/>
              <a:pathLst>
                <a:path w="578" h="2256" extrusionOk="0">
                  <a:moveTo>
                    <a:pt x="207" y="1"/>
                  </a:moveTo>
                  <a:cubicBezTo>
                    <a:pt x="174" y="1"/>
                    <a:pt x="143" y="20"/>
                    <a:pt x="138" y="65"/>
                  </a:cubicBezTo>
                  <a:cubicBezTo>
                    <a:pt x="1" y="819"/>
                    <a:pt x="83" y="1533"/>
                    <a:pt x="412" y="2218"/>
                  </a:cubicBezTo>
                  <a:cubicBezTo>
                    <a:pt x="425" y="2245"/>
                    <a:pt x="448" y="2256"/>
                    <a:pt x="472" y="2256"/>
                  </a:cubicBezTo>
                  <a:cubicBezTo>
                    <a:pt x="523" y="2256"/>
                    <a:pt x="577" y="2206"/>
                    <a:pt x="549" y="2150"/>
                  </a:cubicBezTo>
                  <a:cubicBezTo>
                    <a:pt x="247" y="1505"/>
                    <a:pt x="151" y="819"/>
                    <a:pt x="289" y="106"/>
                  </a:cubicBezTo>
                  <a:cubicBezTo>
                    <a:pt x="305" y="41"/>
                    <a:pt x="254" y="1"/>
                    <a:pt x="2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181;p66"/>
            <p:cNvSpPr/>
            <p:nvPr/>
          </p:nvSpPr>
          <p:spPr>
            <a:xfrm>
              <a:off x="2202534" y="1578102"/>
              <a:ext cx="124821" cy="75683"/>
            </a:xfrm>
            <a:custGeom>
              <a:avLst/>
              <a:gdLst/>
              <a:ahLst/>
              <a:cxnLst/>
              <a:rect l="l" t="t" r="r" b="b"/>
              <a:pathLst>
                <a:path w="1768" h="1072" extrusionOk="0">
                  <a:moveTo>
                    <a:pt x="1660" y="1"/>
                  </a:moveTo>
                  <a:cubicBezTo>
                    <a:pt x="1636" y="1"/>
                    <a:pt x="1612" y="9"/>
                    <a:pt x="1591" y="29"/>
                  </a:cubicBezTo>
                  <a:cubicBezTo>
                    <a:pt x="1235" y="536"/>
                    <a:pt x="700" y="852"/>
                    <a:pt x="83" y="920"/>
                  </a:cubicBezTo>
                  <a:cubicBezTo>
                    <a:pt x="69" y="989"/>
                    <a:pt x="42" y="1044"/>
                    <a:pt x="0" y="1071"/>
                  </a:cubicBezTo>
                  <a:lnTo>
                    <a:pt x="28" y="1071"/>
                  </a:lnTo>
                  <a:cubicBezTo>
                    <a:pt x="727" y="1016"/>
                    <a:pt x="1331" y="660"/>
                    <a:pt x="1729" y="98"/>
                  </a:cubicBezTo>
                  <a:cubicBezTo>
                    <a:pt x="1767" y="49"/>
                    <a:pt x="1717" y="1"/>
                    <a:pt x="1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182;p66"/>
            <p:cNvSpPr/>
            <p:nvPr/>
          </p:nvSpPr>
          <p:spPr>
            <a:xfrm>
              <a:off x="1956850" y="1900527"/>
              <a:ext cx="119879" cy="25063"/>
            </a:xfrm>
            <a:custGeom>
              <a:avLst/>
              <a:gdLst/>
              <a:ahLst/>
              <a:cxnLst/>
              <a:rect l="l" t="t" r="r" b="b"/>
              <a:pathLst>
                <a:path w="1698" h="355" extrusionOk="0">
                  <a:moveTo>
                    <a:pt x="107" y="1"/>
                  </a:moveTo>
                  <a:cubicBezTo>
                    <a:pt x="22" y="1"/>
                    <a:pt x="1" y="127"/>
                    <a:pt x="79" y="153"/>
                  </a:cubicBezTo>
                  <a:cubicBezTo>
                    <a:pt x="425" y="287"/>
                    <a:pt x="777" y="354"/>
                    <a:pt x="1131" y="354"/>
                  </a:cubicBezTo>
                  <a:cubicBezTo>
                    <a:pt x="1283" y="354"/>
                    <a:pt x="1436" y="342"/>
                    <a:pt x="1588" y="317"/>
                  </a:cubicBezTo>
                  <a:cubicBezTo>
                    <a:pt x="1697" y="290"/>
                    <a:pt x="1643" y="153"/>
                    <a:pt x="1560" y="153"/>
                  </a:cubicBezTo>
                  <a:cubicBezTo>
                    <a:pt x="1417" y="172"/>
                    <a:pt x="1276" y="182"/>
                    <a:pt x="1137" y="182"/>
                  </a:cubicBezTo>
                  <a:cubicBezTo>
                    <a:pt x="784" y="182"/>
                    <a:pt x="445" y="120"/>
                    <a:pt x="120" y="2"/>
                  </a:cubicBezTo>
                  <a:cubicBezTo>
                    <a:pt x="116" y="1"/>
                    <a:pt x="111" y="1"/>
                    <a:pt x="107" y="1"/>
                  </a:cubicBezTo>
                  <a:close/>
                </a:path>
              </a:pathLst>
            </a:custGeom>
            <a:solidFill>
              <a:srgbClr val="872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6183;p66"/>
            <p:cNvSpPr/>
            <p:nvPr/>
          </p:nvSpPr>
          <p:spPr>
            <a:xfrm>
              <a:off x="2232821" y="1740762"/>
              <a:ext cx="121785" cy="67917"/>
            </a:xfrm>
            <a:custGeom>
              <a:avLst/>
              <a:gdLst/>
              <a:ahLst/>
              <a:cxnLst/>
              <a:rect l="l" t="t" r="r" b="b"/>
              <a:pathLst>
                <a:path w="1725" h="962" extrusionOk="0">
                  <a:moveTo>
                    <a:pt x="94" y="0"/>
                  </a:moveTo>
                  <a:cubicBezTo>
                    <a:pt x="41" y="0"/>
                    <a:pt x="0" y="77"/>
                    <a:pt x="52" y="139"/>
                  </a:cubicBezTo>
                  <a:cubicBezTo>
                    <a:pt x="436" y="619"/>
                    <a:pt x="1012" y="907"/>
                    <a:pt x="1629" y="962"/>
                  </a:cubicBezTo>
                  <a:cubicBezTo>
                    <a:pt x="1725" y="962"/>
                    <a:pt x="1725" y="825"/>
                    <a:pt x="1629" y="811"/>
                  </a:cubicBezTo>
                  <a:cubicBezTo>
                    <a:pt x="1039" y="756"/>
                    <a:pt x="532" y="482"/>
                    <a:pt x="148" y="29"/>
                  </a:cubicBezTo>
                  <a:cubicBezTo>
                    <a:pt x="130" y="9"/>
                    <a:pt x="112" y="0"/>
                    <a:pt x="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184;p66"/>
            <p:cNvSpPr/>
            <p:nvPr/>
          </p:nvSpPr>
          <p:spPr>
            <a:xfrm>
              <a:off x="2088305" y="1565535"/>
              <a:ext cx="176500" cy="590075"/>
            </a:xfrm>
            <a:custGeom>
              <a:avLst/>
              <a:gdLst/>
              <a:ahLst/>
              <a:cxnLst/>
              <a:rect l="l" t="t" r="r" b="b"/>
              <a:pathLst>
                <a:path w="2500" h="8358" extrusionOk="0">
                  <a:moveTo>
                    <a:pt x="2389" y="0"/>
                  </a:moveTo>
                  <a:cubicBezTo>
                    <a:pt x="2364" y="0"/>
                    <a:pt x="2338" y="9"/>
                    <a:pt x="2318" y="29"/>
                  </a:cubicBezTo>
                  <a:cubicBezTo>
                    <a:pt x="549" y="2401"/>
                    <a:pt x="0" y="5378"/>
                    <a:pt x="329" y="8285"/>
                  </a:cubicBezTo>
                  <a:cubicBezTo>
                    <a:pt x="336" y="8333"/>
                    <a:pt x="377" y="8357"/>
                    <a:pt x="415" y="8357"/>
                  </a:cubicBezTo>
                  <a:cubicBezTo>
                    <a:pt x="453" y="8357"/>
                    <a:pt x="487" y="8333"/>
                    <a:pt x="480" y="8285"/>
                  </a:cubicBezTo>
                  <a:cubicBezTo>
                    <a:pt x="151" y="5419"/>
                    <a:pt x="686" y="2456"/>
                    <a:pt x="2441" y="97"/>
                  </a:cubicBezTo>
                  <a:cubicBezTo>
                    <a:pt x="2500" y="49"/>
                    <a:pt x="2448" y="0"/>
                    <a:pt x="23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185;p66"/>
            <p:cNvSpPr/>
            <p:nvPr/>
          </p:nvSpPr>
          <p:spPr>
            <a:xfrm>
              <a:off x="1927552" y="1877371"/>
              <a:ext cx="69753" cy="55280"/>
            </a:xfrm>
            <a:custGeom>
              <a:avLst/>
              <a:gdLst/>
              <a:ahLst/>
              <a:cxnLst/>
              <a:rect l="l" t="t" r="r" b="b"/>
              <a:pathLst>
                <a:path w="988" h="783" extrusionOk="0">
                  <a:moveTo>
                    <a:pt x="494" y="1"/>
                  </a:moveTo>
                  <a:cubicBezTo>
                    <a:pt x="0" y="28"/>
                    <a:pt x="0" y="782"/>
                    <a:pt x="494" y="782"/>
                  </a:cubicBezTo>
                  <a:cubicBezTo>
                    <a:pt x="988" y="782"/>
                    <a:pt x="988"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186;p66"/>
            <p:cNvSpPr/>
            <p:nvPr/>
          </p:nvSpPr>
          <p:spPr>
            <a:xfrm>
              <a:off x="2002104" y="1804725"/>
              <a:ext cx="70741" cy="55280"/>
            </a:xfrm>
            <a:custGeom>
              <a:avLst/>
              <a:gdLst/>
              <a:ahLst/>
              <a:cxnLst/>
              <a:rect l="l" t="t" r="r" b="b"/>
              <a:pathLst>
                <a:path w="1002" h="783" extrusionOk="0">
                  <a:moveTo>
                    <a:pt x="508" y="1"/>
                  </a:moveTo>
                  <a:cubicBezTo>
                    <a:pt x="0" y="28"/>
                    <a:pt x="0" y="783"/>
                    <a:pt x="508" y="783"/>
                  </a:cubicBezTo>
                  <a:cubicBezTo>
                    <a:pt x="1002" y="783"/>
                    <a:pt x="1002" y="1"/>
                    <a:pt x="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6187;p66"/>
            <p:cNvSpPr/>
            <p:nvPr/>
          </p:nvSpPr>
          <p:spPr>
            <a:xfrm>
              <a:off x="2226749" y="1794135"/>
              <a:ext cx="69753" cy="54291"/>
            </a:xfrm>
            <a:custGeom>
              <a:avLst/>
              <a:gdLst/>
              <a:ahLst/>
              <a:cxnLst/>
              <a:rect l="l" t="t" r="r" b="b"/>
              <a:pathLst>
                <a:path w="988" h="769" extrusionOk="0">
                  <a:moveTo>
                    <a:pt x="494" y="0"/>
                  </a:moveTo>
                  <a:cubicBezTo>
                    <a:pt x="0" y="0"/>
                    <a:pt x="0" y="768"/>
                    <a:pt x="494" y="768"/>
                  </a:cubicBezTo>
                  <a:cubicBezTo>
                    <a:pt x="988" y="768"/>
                    <a:pt x="988"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6188;p66"/>
            <p:cNvSpPr/>
            <p:nvPr/>
          </p:nvSpPr>
          <p:spPr>
            <a:xfrm>
              <a:off x="2304196" y="1770837"/>
              <a:ext cx="68835" cy="55280"/>
            </a:xfrm>
            <a:custGeom>
              <a:avLst/>
              <a:gdLst/>
              <a:ahLst/>
              <a:cxnLst/>
              <a:rect l="l" t="t" r="r" b="b"/>
              <a:pathLst>
                <a:path w="975" h="783" extrusionOk="0">
                  <a:moveTo>
                    <a:pt x="481" y="1"/>
                  </a:moveTo>
                  <a:cubicBezTo>
                    <a:pt x="1" y="28"/>
                    <a:pt x="1" y="783"/>
                    <a:pt x="481" y="783"/>
                  </a:cubicBezTo>
                  <a:cubicBezTo>
                    <a:pt x="974" y="783"/>
                    <a:pt x="974" y="1"/>
                    <a:pt x="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189;p66"/>
            <p:cNvSpPr/>
            <p:nvPr/>
          </p:nvSpPr>
          <p:spPr>
            <a:xfrm>
              <a:off x="2292618" y="1671151"/>
              <a:ext cx="69753" cy="54291"/>
            </a:xfrm>
            <a:custGeom>
              <a:avLst/>
              <a:gdLst/>
              <a:ahLst/>
              <a:cxnLst/>
              <a:rect l="l" t="t" r="r" b="b"/>
              <a:pathLst>
                <a:path w="988" h="769" extrusionOk="0">
                  <a:moveTo>
                    <a:pt x="480" y="0"/>
                  </a:moveTo>
                  <a:cubicBezTo>
                    <a:pt x="0" y="0"/>
                    <a:pt x="0" y="768"/>
                    <a:pt x="480" y="768"/>
                  </a:cubicBezTo>
                  <a:cubicBezTo>
                    <a:pt x="988" y="768"/>
                    <a:pt x="988"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190;p66"/>
            <p:cNvSpPr/>
            <p:nvPr/>
          </p:nvSpPr>
          <p:spPr>
            <a:xfrm>
              <a:off x="2285840" y="1555934"/>
              <a:ext cx="69753" cy="54291"/>
            </a:xfrm>
            <a:custGeom>
              <a:avLst/>
              <a:gdLst/>
              <a:ahLst/>
              <a:cxnLst/>
              <a:rect l="l" t="t" r="r" b="b"/>
              <a:pathLst>
                <a:path w="988" h="769" extrusionOk="0">
                  <a:moveTo>
                    <a:pt x="494" y="0"/>
                  </a:moveTo>
                  <a:cubicBezTo>
                    <a:pt x="0" y="14"/>
                    <a:pt x="0" y="768"/>
                    <a:pt x="494" y="768"/>
                  </a:cubicBezTo>
                  <a:cubicBezTo>
                    <a:pt x="988" y="768"/>
                    <a:pt x="988"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6191;p66"/>
            <p:cNvSpPr/>
            <p:nvPr/>
          </p:nvSpPr>
          <p:spPr>
            <a:xfrm>
              <a:off x="2217077" y="1546191"/>
              <a:ext cx="69753" cy="54291"/>
            </a:xfrm>
            <a:custGeom>
              <a:avLst/>
              <a:gdLst/>
              <a:ahLst/>
              <a:cxnLst/>
              <a:rect l="l" t="t" r="r" b="b"/>
              <a:pathLst>
                <a:path w="988" h="769" extrusionOk="0">
                  <a:moveTo>
                    <a:pt x="494" y="1"/>
                  </a:moveTo>
                  <a:cubicBezTo>
                    <a:pt x="0" y="15"/>
                    <a:pt x="0" y="769"/>
                    <a:pt x="494" y="769"/>
                  </a:cubicBezTo>
                  <a:cubicBezTo>
                    <a:pt x="988" y="769"/>
                    <a:pt x="988"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6192;p66"/>
            <p:cNvSpPr/>
            <p:nvPr/>
          </p:nvSpPr>
          <p:spPr>
            <a:xfrm>
              <a:off x="2129888" y="1514281"/>
              <a:ext cx="69823" cy="55280"/>
            </a:xfrm>
            <a:custGeom>
              <a:avLst/>
              <a:gdLst/>
              <a:ahLst/>
              <a:cxnLst/>
              <a:rect l="l" t="t" r="r" b="b"/>
              <a:pathLst>
                <a:path w="989" h="783" extrusionOk="0">
                  <a:moveTo>
                    <a:pt x="495" y="0"/>
                  </a:moveTo>
                  <a:cubicBezTo>
                    <a:pt x="1" y="0"/>
                    <a:pt x="1" y="782"/>
                    <a:pt x="495" y="782"/>
                  </a:cubicBezTo>
                  <a:cubicBezTo>
                    <a:pt x="988" y="782"/>
                    <a:pt x="988" y="0"/>
                    <a:pt x="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193;p66"/>
            <p:cNvSpPr/>
            <p:nvPr/>
          </p:nvSpPr>
          <p:spPr>
            <a:xfrm>
              <a:off x="2059218" y="1651737"/>
              <a:ext cx="70741" cy="54291"/>
            </a:xfrm>
            <a:custGeom>
              <a:avLst/>
              <a:gdLst/>
              <a:ahLst/>
              <a:cxnLst/>
              <a:rect l="l" t="t" r="r" b="b"/>
              <a:pathLst>
                <a:path w="1002" h="769" extrusionOk="0">
                  <a:moveTo>
                    <a:pt x="494" y="1"/>
                  </a:moveTo>
                  <a:cubicBezTo>
                    <a:pt x="1" y="1"/>
                    <a:pt x="1" y="769"/>
                    <a:pt x="494" y="769"/>
                  </a:cubicBezTo>
                  <a:cubicBezTo>
                    <a:pt x="1002" y="769"/>
                    <a:pt x="1002"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60588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889069" y="1843970"/>
            <a:ext cx="3552301" cy="2405301"/>
          </a:xfrm>
        </p:spPr>
        <p:txBody>
          <a:bodyPr/>
          <a:lstStyle/>
          <a:p>
            <a:pPr algn="just">
              <a:lnSpc>
                <a:spcPct val="150000"/>
              </a:lnSpc>
            </a:pPr>
            <a:r>
              <a:rPr lang="vi-VN" sz="1800" dirty="0" smtClean="0">
                <a:latin typeface="+mn-lt"/>
                <a:cs typeface="Times New Roman" panose="02020603050405020304" pitchFamily="18" charset="0"/>
              </a:rPr>
              <a:t>Một mặt trận quan trọng</a:t>
            </a:r>
          </a:p>
          <a:p>
            <a:pPr algn="just">
              <a:lnSpc>
                <a:spcPct val="150000"/>
              </a:lnSpc>
            </a:pPr>
            <a:r>
              <a:rPr lang="vi-VN" sz="1800" dirty="0" smtClean="0">
                <a:latin typeface="+mn-lt"/>
                <a:cs typeface="Times New Roman" panose="02020603050405020304" pitchFamily="18" charset="0"/>
              </a:rPr>
              <a:t>Nhiệm vụ cấp bách</a:t>
            </a:r>
          </a:p>
          <a:p>
            <a:pPr algn="just">
              <a:lnSpc>
                <a:spcPct val="150000"/>
              </a:lnSpc>
            </a:pPr>
            <a:r>
              <a:rPr lang="vi-VN" sz="1800" dirty="0" smtClean="0">
                <a:latin typeface="+mn-lt"/>
                <a:cs typeface="Times New Roman" panose="02020603050405020304" pitchFamily="18" charset="0"/>
              </a:rPr>
              <a:t>Có ý nghĩa chiến lược, cơ bản và lâu dài</a:t>
            </a:r>
            <a:endParaRPr lang="en-US" sz="1800" dirty="0">
              <a:latin typeface="+mn-lt"/>
              <a:cs typeface="Times New Roman" panose="02020603050405020304" pitchFamily="18" charset="0"/>
            </a:endParaRPr>
          </a:p>
        </p:txBody>
      </p:sp>
      <p:sp>
        <p:nvSpPr>
          <p:cNvPr id="8" name="Right Arrow 7"/>
          <p:cNvSpPr/>
          <p:nvPr/>
        </p:nvSpPr>
        <p:spPr>
          <a:xfrm>
            <a:off x="726798" y="1118715"/>
            <a:ext cx="324541" cy="384202"/>
          </a:xfrm>
          <a:prstGeom prst="rightArrow">
            <a:avLst>
              <a:gd name="adj1" fmla="val 50000"/>
              <a:gd name="adj2" fmla="val 64206"/>
            </a:avLst>
          </a:pr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9" name="TextBox 8"/>
          <p:cNvSpPr txBox="1"/>
          <p:nvPr/>
        </p:nvSpPr>
        <p:spPr>
          <a:xfrm>
            <a:off x="1242099" y="1027112"/>
            <a:ext cx="3319502" cy="646331"/>
          </a:xfrm>
          <a:prstGeom prst="rect">
            <a:avLst/>
          </a:prstGeom>
          <a:noFill/>
        </p:spPr>
        <p:txBody>
          <a:bodyPr wrap="square" rtlCol="0">
            <a:spAutoFit/>
          </a:bodyPr>
          <a:lstStyle/>
          <a:p>
            <a:r>
              <a:rPr lang="vi-VN" sz="1800" b="1" dirty="0" smtClean="0"/>
              <a:t>Xây dựng nền văn hóa giáo dục mới</a:t>
            </a:r>
            <a:endParaRPr lang="en-US" sz="1800" b="1" dirty="0"/>
          </a:p>
        </p:txBody>
      </p:sp>
      <p:pic>
        <p:nvPicPr>
          <p:cNvPr id="10" name="Picture 9" descr="Tổng hợp các dạng bài thường gặp trong đề thi vào 10 môn Tiếng Anh"/>
          <p:cNvPicPr/>
          <p:nvPr/>
        </p:nvPicPr>
        <p:blipFill>
          <a:blip r:embed="rId2">
            <a:extLst>
              <a:ext uri="{28A0092B-C50C-407E-A947-70E740481C1C}">
                <a14:useLocalDpi xmlns:a14="http://schemas.microsoft.com/office/drawing/2010/main" val="0"/>
              </a:ext>
            </a:extLst>
          </a:blip>
          <a:srcRect/>
          <a:stretch>
            <a:fillRect/>
          </a:stretch>
        </p:blipFill>
        <p:spPr bwMode="auto">
          <a:xfrm>
            <a:off x="5209774" y="538570"/>
            <a:ext cx="3104348" cy="1928693"/>
          </a:xfrm>
          <a:prstGeom prst="rect">
            <a:avLst/>
          </a:prstGeom>
          <a:ln>
            <a:noFill/>
          </a:ln>
          <a:effectLst>
            <a:outerShdw blurRad="292100" dist="139700" dir="2700000" algn="tl" rotWithShape="0">
              <a:srgbClr val="333333">
                <a:alpha val="65000"/>
              </a:srgbClr>
            </a:outerShdw>
            <a:softEdge rad="0"/>
          </a:effectLst>
        </p:spPr>
      </p:pic>
      <p:pic>
        <p:nvPicPr>
          <p:cNvPr id="11" name="Picture 10" descr="Chiến lược quảng cáo tốt nhất cho ngành giáo dục"/>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9775" y="2681728"/>
            <a:ext cx="3104347" cy="1908596"/>
          </a:xfrm>
          <a:prstGeom prst="rect">
            <a:avLst/>
          </a:prstGeom>
          <a:ln>
            <a:noFill/>
          </a:ln>
          <a:effectLst>
            <a:outerShdw blurRad="292100" dist="139700" dir="2700000" algn="tl" rotWithShape="0">
              <a:srgbClr val="333333">
                <a:alpha val="65000"/>
              </a:srgbClr>
            </a:outerShdw>
            <a:softEdge rad="0"/>
          </a:effectLst>
        </p:spPr>
      </p:pic>
      <p:grpSp>
        <p:nvGrpSpPr>
          <p:cNvPr id="12" name="Google Shape;14170;p81"/>
          <p:cNvGrpSpPr/>
          <p:nvPr/>
        </p:nvGrpSpPr>
        <p:grpSpPr>
          <a:xfrm>
            <a:off x="788418" y="3984211"/>
            <a:ext cx="725337" cy="606113"/>
            <a:chOff x="6229598" y="1518052"/>
            <a:chExt cx="343560" cy="343822"/>
          </a:xfrm>
        </p:grpSpPr>
        <p:sp>
          <p:nvSpPr>
            <p:cNvPr id="13" name="Google Shape;14171;p81"/>
            <p:cNvSpPr/>
            <p:nvPr/>
          </p:nvSpPr>
          <p:spPr>
            <a:xfrm>
              <a:off x="6229598" y="1518052"/>
              <a:ext cx="343560" cy="343822"/>
            </a:xfrm>
            <a:custGeom>
              <a:avLst/>
              <a:gdLst/>
              <a:ahLst/>
              <a:cxnLst/>
              <a:rect l="l" t="t" r="r" b="b"/>
              <a:pathLst>
                <a:path w="13083" h="13093" extrusionOk="0">
                  <a:moveTo>
                    <a:pt x="6537" y="0"/>
                  </a:moveTo>
                  <a:cubicBezTo>
                    <a:pt x="2929" y="0"/>
                    <a:pt x="0" y="2938"/>
                    <a:pt x="0" y="6546"/>
                  </a:cubicBezTo>
                  <a:cubicBezTo>
                    <a:pt x="0" y="10164"/>
                    <a:pt x="2929" y="13092"/>
                    <a:pt x="6537" y="13092"/>
                  </a:cubicBezTo>
                  <a:cubicBezTo>
                    <a:pt x="10154" y="13092"/>
                    <a:pt x="13083" y="10164"/>
                    <a:pt x="13083" y="6546"/>
                  </a:cubicBezTo>
                  <a:cubicBezTo>
                    <a:pt x="13083" y="2938"/>
                    <a:pt x="10154" y="0"/>
                    <a:pt x="6537"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172;p81"/>
            <p:cNvSpPr/>
            <p:nvPr/>
          </p:nvSpPr>
          <p:spPr>
            <a:xfrm>
              <a:off x="6255228" y="1543918"/>
              <a:ext cx="292064" cy="292064"/>
            </a:xfrm>
            <a:custGeom>
              <a:avLst/>
              <a:gdLst/>
              <a:ahLst/>
              <a:cxnLst/>
              <a:rect l="l" t="t" r="r" b="b"/>
              <a:pathLst>
                <a:path w="11122" h="11122" extrusionOk="0">
                  <a:moveTo>
                    <a:pt x="5561" y="1"/>
                  </a:moveTo>
                  <a:cubicBezTo>
                    <a:pt x="2489" y="1"/>
                    <a:pt x="1" y="2489"/>
                    <a:pt x="1" y="5561"/>
                  </a:cubicBezTo>
                  <a:cubicBezTo>
                    <a:pt x="1" y="8633"/>
                    <a:pt x="2489" y="11121"/>
                    <a:pt x="5561" y="11121"/>
                  </a:cubicBezTo>
                  <a:cubicBezTo>
                    <a:pt x="8633" y="11121"/>
                    <a:pt x="11121" y="8633"/>
                    <a:pt x="11121" y="5561"/>
                  </a:cubicBezTo>
                  <a:cubicBezTo>
                    <a:pt x="11121" y="2489"/>
                    <a:pt x="8633" y="1"/>
                    <a:pt x="5561" y="1"/>
                  </a:cubicBezTo>
                  <a:close/>
                </a:path>
              </a:pathLst>
            </a:custGeom>
            <a:solidFill>
              <a:srgbClr val="F0F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4173;p81"/>
            <p:cNvSpPr/>
            <p:nvPr/>
          </p:nvSpPr>
          <p:spPr>
            <a:xfrm>
              <a:off x="6396218" y="1564034"/>
              <a:ext cx="10320" cy="131221"/>
            </a:xfrm>
            <a:custGeom>
              <a:avLst/>
              <a:gdLst/>
              <a:ahLst/>
              <a:cxnLst/>
              <a:rect l="l" t="t" r="r" b="b"/>
              <a:pathLst>
                <a:path w="393" h="4997" extrusionOk="0">
                  <a:moveTo>
                    <a:pt x="197" y="0"/>
                  </a:moveTo>
                  <a:cubicBezTo>
                    <a:pt x="99" y="0"/>
                    <a:pt x="1" y="67"/>
                    <a:pt x="1" y="201"/>
                  </a:cubicBezTo>
                  <a:lnTo>
                    <a:pt x="1" y="4795"/>
                  </a:lnTo>
                  <a:cubicBezTo>
                    <a:pt x="1" y="4910"/>
                    <a:pt x="87" y="4996"/>
                    <a:pt x="192" y="4996"/>
                  </a:cubicBezTo>
                  <a:cubicBezTo>
                    <a:pt x="307" y="4996"/>
                    <a:pt x="393" y="4910"/>
                    <a:pt x="393" y="4795"/>
                  </a:cubicBezTo>
                  <a:lnTo>
                    <a:pt x="393" y="201"/>
                  </a:lnTo>
                  <a:cubicBezTo>
                    <a:pt x="393" y="67"/>
                    <a:pt x="295" y="0"/>
                    <a:pt x="1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174;p81"/>
            <p:cNvSpPr/>
            <p:nvPr/>
          </p:nvSpPr>
          <p:spPr>
            <a:xfrm>
              <a:off x="6394459" y="1684908"/>
              <a:ext cx="134477" cy="10346"/>
            </a:xfrm>
            <a:custGeom>
              <a:avLst/>
              <a:gdLst/>
              <a:ahLst/>
              <a:cxnLst/>
              <a:rect l="l" t="t" r="r" b="b"/>
              <a:pathLst>
                <a:path w="5121" h="394" extrusionOk="0">
                  <a:moveTo>
                    <a:pt x="259" y="1"/>
                  </a:moveTo>
                  <a:cubicBezTo>
                    <a:pt x="1" y="1"/>
                    <a:pt x="1" y="393"/>
                    <a:pt x="259" y="393"/>
                  </a:cubicBezTo>
                  <a:lnTo>
                    <a:pt x="4862" y="393"/>
                  </a:lnTo>
                  <a:cubicBezTo>
                    <a:pt x="5121" y="393"/>
                    <a:pt x="5121" y="1"/>
                    <a:pt x="48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175;p81"/>
            <p:cNvSpPr/>
            <p:nvPr/>
          </p:nvSpPr>
          <p:spPr>
            <a:xfrm>
              <a:off x="6291178" y="1579868"/>
              <a:ext cx="272946" cy="256009"/>
            </a:xfrm>
            <a:custGeom>
              <a:avLst/>
              <a:gdLst/>
              <a:ahLst/>
              <a:cxnLst/>
              <a:rect l="l" t="t" r="r" b="b"/>
              <a:pathLst>
                <a:path w="10394" h="9749" extrusionOk="0">
                  <a:moveTo>
                    <a:pt x="7848" y="0"/>
                  </a:moveTo>
                  <a:lnTo>
                    <a:pt x="7848" y="0"/>
                  </a:lnTo>
                  <a:cubicBezTo>
                    <a:pt x="9781" y="2211"/>
                    <a:pt x="9666" y="5522"/>
                    <a:pt x="7599" y="7599"/>
                  </a:cubicBezTo>
                  <a:cubicBezTo>
                    <a:pt x="6518" y="8680"/>
                    <a:pt x="5095" y="9227"/>
                    <a:pt x="3667" y="9227"/>
                  </a:cubicBezTo>
                  <a:cubicBezTo>
                    <a:pt x="2363" y="9227"/>
                    <a:pt x="1055" y="8771"/>
                    <a:pt x="0" y="7848"/>
                  </a:cubicBezTo>
                  <a:lnTo>
                    <a:pt x="0" y="7848"/>
                  </a:lnTo>
                  <a:cubicBezTo>
                    <a:pt x="1108" y="9110"/>
                    <a:pt x="2650" y="9748"/>
                    <a:pt x="4196" y="9748"/>
                  </a:cubicBezTo>
                  <a:cubicBezTo>
                    <a:pt x="5614" y="9748"/>
                    <a:pt x="7035" y="9211"/>
                    <a:pt x="8125" y="8125"/>
                  </a:cubicBezTo>
                  <a:cubicBezTo>
                    <a:pt x="10393" y="5848"/>
                    <a:pt x="10269" y="2125"/>
                    <a:pt x="7848" y="0"/>
                  </a:cubicBezTo>
                  <a:close/>
                </a:path>
              </a:pathLst>
            </a:custGeom>
            <a:solidFill>
              <a:srgbClr val="E2E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4176;p81"/>
            <p:cNvSpPr/>
            <p:nvPr/>
          </p:nvSpPr>
          <p:spPr>
            <a:xfrm>
              <a:off x="6273584" y="1684908"/>
              <a:ext cx="21376" cy="10346"/>
            </a:xfrm>
            <a:custGeom>
              <a:avLst/>
              <a:gdLst/>
              <a:ahLst/>
              <a:cxnLst/>
              <a:rect l="l" t="t" r="r" b="b"/>
              <a:pathLst>
                <a:path w="814" h="394" extrusionOk="0">
                  <a:moveTo>
                    <a:pt x="268" y="1"/>
                  </a:moveTo>
                  <a:cubicBezTo>
                    <a:pt x="0" y="1"/>
                    <a:pt x="0" y="393"/>
                    <a:pt x="268" y="393"/>
                  </a:cubicBezTo>
                  <a:lnTo>
                    <a:pt x="555" y="393"/>
                  </a:lnTo>
                  <a:cubicBezTo>
                    <a:pt x="814" y="393"/>
                    <a:pt x="814" y="1"/>
                    <a:pt x="555" y="1"/>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4177;p81"/>
            <p:cNvSpPr/>
            <p:nvPr/>
          </p:nvSpPr>
          <p:spPr>
            <a:xfrm>
              <a:off x="6396218" y="1798194"/>
              <a:ext cx="10320" cy="17673"/>
            </a:xfrm>
            <a:custGeom>
              <a:avLst/>
              <a:gdLst/>
              <a:ahLst/>
              <a:cxnLst/>
              <a:rect l="l" t="t" r="r" b="b"/>
              <a:pathLst>
                <a:path w="393" h="673" extrusionOk="0">
                  <a:moveTo>
                    <a:pt x="197" y="1"/>
                  </a:moveTo>
                  <a:cubicBezTo>
                    <a:pt x="99" y="1"/>
                    <a:pt x="1" y="65"/>
                    <a:pt x="1" y="194"/>
                  </a:cubicBezTo>
                  <a:lnTo>
                    <a:pt x="1" y="481"/>
                  </a:lnTo>
                  <a:cubicBezTo>
                    <a:pt x="1" y="587"/>
                    <a:pt x="87" y="673"/>
                    <a:pt x="192" y="673"/>
                  </a:cubicBezTo>
                  <a:cubicBezTo>
                    <a:pt x="307" y="673"/>
                    <a:pt x="393" y="587"/>
                    <a:pt x="393" y="481"/>
                  </a:cubicBezTo>
                  <a:lnTo>
                    <a:pt x="393" y="194"/>
                  </a:lnTo>
                  <a:cubicBezTo>
                    <a:pt x="393" y="65"/>
                    <a:pt x="295" y="1"/>
                    <a:pt x="197" y="1"/>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178;p81"/>
            <p:cNvSpPr/>
            <p:nvPr/>
          </p:nvSpPr>
          <p:spPr>
            <a:xfrm>
              <a:off x="6308063" y="1599117"/>
              <a:ext cx="20036" cy="15966"/>
            </a:xfrm>
            <a:custGeom>
              <a:avLst/>
              <a:gdLst/>
              <a:ahLst/>
              <a:cxnLst/>
              <a:rect l="l" t="t" r="r" b="b"/>
              <a:pathLst>
                <a:path w="763" h="608" extrusionOk="0">
                  <a:moveTo>
                    <a:pt x="296" y="0"/>
                  </a:moveTo>
                  <a:cubicBezTo>
                    <a:pt x="140" y="0"/>
                    <a:pt x="1" y="210"/>
                    <a:pt x="161" y="349"/>
                  </a:cubicBezTo>
                  <a:lnTo>
                    <a:pt x="362" y="550"/>
                  </a:lnTo>
                  <a:cubicBezTo>
                    <a:pt x="399" y="587"/>
                    <a:pt x="445" y="606"/>
                    <a:pt x="501" y="607"/>
                  </a:cubicBezTo>
                  <a:lnTo>
                    <a:pt x="501" y="607"/>
                  </a:lnTo>
                  <a:cubicBezTo>
                    <a:pt x="679" y="604"/>
                    <a:pt x="763" y="396"/>
                    <a:pt x="640" y="272"/>
                  </a:cubicBezTo>
                  <a:lnTo>
                    <a:pt x="439" y="71"/>
                  </a:lnTo>
                  <a:cubicBezTo>
                    <a:pt x="395" y="21"/>
                    <a:pt x="344" y="0"/>
                    <a:pt x="296" y="0"/>
                  </a:cubicBezTo>
                  <a:close/>
                  <a:moveTo>
                    <a:pt x="501" y="607"/>
                  </a:moveTo>
                  <a:cubicBezTo>
                    <a:pt x="499" y="607"/>
                    <a:pt x="498" y="607"/>
                    <a:pt x="496" y="607"/>
                  </a:cubicBezTo>
                  <a:lnTo>
                    <a:pt x="506" y="607"/>
                  </a:lnTo>
                  <a:cubicBezTo>
                    <a:pt x="504" y="607"/>
                    <a:pt x="502" y="607"/>
                    <a:pt x="501" y="607"/>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179;p81"/>
            <p:cNvSpPr/>
            <p:nvPr/>
          </p:nvSpPr>
          <p:spPr>
            <a:xfrm>
              <a:off x="6473606" y="1764581"/>
              <a:ext cx="20141" cy="16097"/>
            </a:xfrm>
            <a:custGeom>
              <a:avLst/>
              <a:gdLst/>
              <a:ahLst/>
              <a:cxnLst/>
              <a:rect l="l" t="t" r="r" b="b"/>
              <a:pathLst>
                <a:path w="767" h="613" extrusionOk="0">
                  <a:moveTo>
                    <a:pt x="297" y="0"/>
                  </a:moveTo>
                  <a:cubicBezTo>
                    <a:pt x="138" y="0"/>
                    <a:pt x="1" y="208"/>
                    <a:pt x="154" y="355"/>
                  </a:cubicBezTo>
                  <a:lnTo>
                    <a:pt x="355" y="556"/>
                  </a:lnTo>
                  <a:cubicBezTo>
                    <a:pt x="394" y="584"/>
                    <a:pt x="451" y="613"/>
                    <a:pt x="499" y="613"/>
                  </a:cubicBezTo>
                  <a:cubicBezTo>
                    <a:pt x="671" y="613"/>
                    <a:pt x="767" y="402"/>
                    <a:pt x="642" y="278"/>
                  </a:cubicBezTo>
                  <a:lnTo>
                    <a:pt x="441" y="67"/>
                  </a:lnTo>
                  <a:cubicBezTo>
                    <a:pt x="396" y="20"/>
                    <a:pt x="345" y="0"/>
                    <a:pt x="297" y="0"/>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4180;p81"/>
            <p:cNvSpPr/>
            <p:nvPr/>
          </p:nvSpPr>
          <p:spPr>
            <a:xfrm>
              <a:off x="6474368" y="1599117"/>
              <a:ext cx="20141" cy="15966"/>
            </a:xfrm>
            <a:custGeom>
              <a:avLst/>
              <a:gdLst/>
              <a:ahLst/>
              <a:cxnLst/>
              <a:rect l="l" t="t" r="r" b="b"/>
              <a:pathLst>
                <a:path w="767" h="608" extrusionOk="0">
                  <a:moveTo>
                    <a:pt x="478" y="0"/>
                  </a:moveTo>
                  <a:cubicBezTo>
                    <a:pt x="429" y="0"/>
                    <a:pt x="379" y="21"/>
                    <a:pt x="336" y="71"/>
                  </a:cubicBezTo>
                  <a:lnTo>
                    <a:pt x="135" y="272"/>
                  </a:lnTo>
                  <a:cubicBezTo>
                    <a:pt x="1" y="397"/>
                    <a:pt x="97" y="607"/>
                    <a:pt x="269" y="607"/>
                  </a:cubicBezTo>
                  <a:cubicBezTo>
                    <a:pt x="326" y="607"/>
                    <a:pt x="374" y="588"/>
                    <a:pt x="412" y="550"/>
                  </a:cubicBezTo>
                  <a:lnTo>
                    <a:pt x="613" y="349"/>
                  </a:lnTo>
                  <a:cubicBezTo>
                    <a:pt x="766" y="210"/>
                    <a:pt x="631" y="0"/>
                    <a:pt x="478" y="0"/>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4181;p81"/>
            <p:cNvSpPr/>
            <p:nvPr/>
          </p:nvSpPr>
          <p:spPr>
            <a:xfrm>
              <a:off x="6308772" y="1765001"/>
              <a:ext cx="19432" cy="15677"/>
            </a:xfrm>
            <a:custGeom>
              <a:avLst/>
              <a:gdLst/>
              <a:ahLst/>
              <a:cxnLst/>
              <a:rect l="l" t="t" r="r" b="b"/>
              <a:pathLst>
                <a:path w="740" h="597" extrusionOk="0">
                  <a:moveTo>
                    <a:pt x="457" y="0"/>
                  </a:moveTo>
                  <a:cubicBezTo>
                    <a:pt x="414" y="0"/>
                    <a:pt x="368" y="15"/>
                    <a:pt x="325" y="51"/>
                  </a:cubicBezTo>
                  <a:lnTo>
                    <a:pt x="124" y="252"/>
                  </a:lnTo>
                  <a:cubicBezTo>
                    <a:pt x="0" y="377"/>
                    <a:pt x="96" y="597"/>
                    <a:pt x="268" y="597"/>
                  </a:cubicBezTo>
                  <a:cubicBezTo>
                    <a:pt x="316" y="597"/>
                    <a:pt x="373" y="568"/>
                    <a:pt x="412" y="540"/>
                  </a:cubicBezTo>
                  <a:lnTo>
                    <a:pt x="613" y="339"/>
                  </a:lnTo>
                  <a:cubicBezTo>
                    <a:pt x="739" y="190"/>
                    <a:pt x="611" y="0"/>
                    <a:pt x="457" y="0"/>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4182;p81"/>
            <p:cNvSpPr/>
            <p:nvPr/>
          </p:nvSpPr>
          <p:spPr>
            <a:xfrm>
              <a:off x="6283064" y="1637404"/>
              <a:ext cx="20693" cy="13366"/>
            </a:xfrm>
            <a:custGeom>
              <a:avLst/>
              <a:gdLst/>
              <a:ahLst/>
              <a:cxnLst/>
              <a:rect l="l" t="t" r="r" b="b"/>
              <a:pathLst>
                <a:path w="788" h="509" extrusionOk="0">
                  <a:moveTo>
                    <a:pt x="280" y="0"/>
                  </a:moveTo>
                  <a:cubicBezTo>
                    <a:pt x="118" y="0"/>
                    <a:pt x="0" y="333"/>
                    <a:pt x="194" y="384"/>
                  </a:cubicBezTo>
                  <a:lnTo>
                    <a:pt x="453" y="489"/>
                  </a:lnTo>
                  <a:cubicBezTo>
                    <a:pt x="472" y="499"/>
                    <a:pt x="501" y="508"/>
                    <a:pt x="529" y="508"/>
                  </a:cubicBezTo>
                  <a:cubicBezTo>
                    <a:pt x="730" y="499"/>
                    <a:pt x="788" y="221"/>
                    <a:pt x="606" y="135"/>
                  </a:cubicBezTo>
                  <a:lnTo>
                    <a:pt x="347" y="20"/>
                  </a:lnTo>
                  <a:cubicBezTo>
                    <a:pt x="325" y="6"/>
                    <a:pt x="302" y="0"/>
                    <a:pt x="280" y="0"/>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4183;p81"/>
            <p:cNvSpPr/>
            <p:nvPr/>
          </p:nvSpPr>
          <p:spPr>
            <a:xfrm>
              <a:off x="6498947" y="1729445"/>
              <a:ext cx="20640" cy="13051"/>
            </a:xfrm>
            <a:custGeom>
              <a:avLst/>
              <a:gdLst/>
              <a:ahLst/>
              <a:cxnLst/>
              <a:rect l="l" t="t" r="r" b="b"/>
              <a:pathLst>
                <a:path w="786" h="497" extrusionOk="0">
                  <a:moveTo>
                    <a:pt x="273" y="1"/>
                  </a:moveTo>
                  <a:cubicBezTo>
                    <a:pt x="89" y="1"/>
                    <a:pt x="0" y="258"/>
                    <a:pt x="175" y="372"/>
                  </a:cubicBezTo>
                  <a:lnTo>
                    <a:pt x="433" y="477"/>
                  </a:lnTo>
                  <a:cubicBezTo>
                    <a:pt x="461" y="486"/>
                    <a:pt x="488" y="495"/>
                    <a:pt x="516" y="496"/>
                  </a:cubicBezTo>
                  <a:lnTo>
                    <a:pt x="516" y="496"/>
                  </a:lnTo>
                  <a:cubicBezTo>
                    <a:pt x="731" y="491"/>
                    <a:pt x="786" y="208"/>
                    <a:pt x="587" y="123"/>
                  </a:cubicBezTo>
                  <a:lnTo>
                    <a:pt x="328" y="8"/>
                  </a:lnTo>
                  <a:cubicBezTo>
                    <a:pt x="309" y="3"/>
                    <a:pt x="291" y="1"/>
                    <a:pt x="273" y="1"/>
                  </a:cubicBezTo>
                  <a:close/>
                  <a:moveTo>
                    <a:pt x="516" y="496"/>
                  </a:moveTo>
                  <a:cubicBezTo>
                    <a:pt x="514" y="496"/>
                    <a:pt x="512" y="496"/>
                    <a:pt x="510" y="496"/>
                  </a:cubicBezTo>
                  <a:lnTo>
                    <a:pt x="520" y="496"/>
                  </a:lnTo>
                  <a:cubicBezTo>
                    <a:pt x="518" y="496"/>
                    <a:pt x="517" y="496"/>
                    <a:pt x="516" y="496"/>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4184;p81"/>
            <p:cNvSpPr/>
            <p:nvPr/>
          </p:nvSpPr>
          <p:spPr>
            <a:xfrm>
              <a:off x="6439442" y="1574511"/>
              <a:ext cx="14837" cy="16675"/>
            </a:xfrm>
            <a:custGeom>
              <a:avLst/>
              <a:gdLst/>
              <a:ahLst/>
              <a:cxnLst/>
              <a:rect l="l" t="t" r="r" b="b"/>
              <a:pathLst>
                <a:path w="565" h="635" extrusionOk="0">
                  <a:moveTo>
                    <a:pt x="331" y="0"/>
                  </a:moveTo>
                  <a:cubicBezTo>
                    <a:pt x="269" y="0"/>
                    <a:pt x="206" y="30"/>
                    <a:pt x="163" y="99"/>
                  </a:cubicBezTo>
                  <a:lnTo>
                    <a:pt x="58" y="357"/>
                  </a:lnTo>
                  <a:cubicBezTo>
                    <a:pt x="1" y="482"/>
                    <a:pt x="96" y="635"/>
                    <a:pt x="240" y="635"/>
                  </a:cubicBezTo>
                  <a:lnTo>
                    <a:pt x="230" y="625"/>
                  </a:lnTo>
                  <a:cubicBezTo>
                    <a:pt x="307" y="625"/>
                    <a:pt x="383" y="578"/>
                    <a:pt x="412" y="511"/>
                  </a:cubicBezTo>
                  <a:lnTo>
                    <a:pt x="527" y="252"/>
                  </a:lnTo>
                  <a:cubicBezTo>
                    <a:pt x="565" y="108"/>
                    <a:pt x="450" y="0"/>
                    <a:pt x="331" y="0"/>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4185;p81"/>
            <p:cNvSpPr/>
            <p:nvPr/>
          </p:nvSpPr>
          <p:spPr>
            <a:xfrm>
              <a:off x="6347978" y="1789581"/>
              <a:ext cx="15861" cy="16754"/>
            </a:xfrm>
            <a:custGeom>
              <a:avLst/>
              <a:gdLst/>
              <a:ahLst/>
              <a:cxnLst/>
              <a:rect l="l" t="t" r="r" b="b"/>
              <a:pathLst>
                <a:path w="604" h="638" extrusionOk="0">
                  <a:moveTo>
                    <a:pt x="303" y="0"/>
                  </a:moveTo>
                  <a:cubicBezTo>
                    <a:pt x="239" y="0"/>
                    <a:pt x="181" y="30"/>
                    <a:pt x="163" y="101"/>
                  </a:cubicBezTo>
                  <a:lnTo>
                    <a:pt x="48" y="360"/>
                  </a:lnTo>
                  <a:cubicBezTo>
                    <a:pt x="0" y="494"/>
                    <a:pt x="96" y="637"/>
                    <a:pt x="230" y="637"/>
                  </a:cubicBezTo>
                  <a:cubicBezTo>
                    <a:pt x="306" y="637"/>
                    <a:pt x="383" y="589"/>
                    <a:pt x="412" y="513"/>
                  </a:cubicBezTo>
                  <a:lnTo>
                    <a:pt x="526" y="254"/>
                  </a:lnTo>
                  <a:cubicBezTo>
                    <a:pt x="604" y="125"/>
                    <a:pt x="438" y="0"/>
                    <a:pt x="303" y="0"/>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4186;p81"/>
            <p:cNvSpPr/>
            <p:nvPr/>
          </p:nvSpPr>
          <p:spPr>
            <a:xfrm>
              <a:off x="6349633" y="1572883"/>
              <a:ext cx="15441" cy="17305"/>
            </a:xfrm>
            <a:custGeom>
              <a:avLst/>
              <a:gdLst/>
              <a:ahLst/>
              <a:cxnLst/>
              <a:rect l="l" t="t" r="r" b="b"/>
              <a:pathLst>
                <a:path w="588" h="659" extrusionOk="0">
                  <a:moveTo>
                    <a:pt x="254" y="0"/>
                  </a:moveTo>
                  <a:cubicBezTo>
                    <a:pt x="127" y="0"/>
                    <a:pt x="0" y="116"/>
                    <a:pt x="61" y="276"/>
                  </a:cubicBezTo>
                  <a:lnTo>
                    <a:pt x="176" y="534"/>
                  </a:lnTo>
                  <a:cubicBezTo>
                    <a:pt x="205" y="611"/>
                    <a:pt x="272" y="659"/>
                    <a:pt x="358" y="659"/>
                  </a:cubicBezTo>
                  <a:cubicBezTo>
                    <a:pt x="492" y="659"/>
                    <a:pt x="588" y="515"/>
                    <a:pt x="540" y="391"/>
                  </a:cubicBezTo>
                  <a:lnTo>
                    <a:pt x="435" y="123"/>
                  </a:lnTo>
                  <a:cubicBezTo>
                    <a:pt x="397" y="37"/>
                    <a:pt x="326" y="0"/>
                    <a:pt x="254" y="0"/>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4187;p81"/>
            <p:cNvSpPr/>
            <p:nvPr/>
          </p:nvSpPr>
          <p:spPr>
            <a:xfrm>
              <a:off x="6437341" y="1789896"/>
              <a:ext cx="15441" cy="17437"/>
            </a:xfrm>
            <a:custGeom>
              <a:avLst/>
              <a:gdLst/>
              <a:ahLst/>
              <a:cxnLst/>
              <a:rect l="l" t="t" r="r" b="b"/>
              <a:pathLst>
                <a:path w="588" h="664" extrusionOk="0">
                  <a:moveTo>
                    <a:pt x="251" y="0"/>
                  </a:moveTo>
                  <a:cubicBezTo>
                    <a:pt x="127" y="0"/>
                    <a:pt x="0" y="118"/>
                    <a:pt x="61" y="271"/>
                  </a:cubicBezTo>
                  <a:lnTo>
                    <a:pt x="167" y="539"/>
                  </a:lnTo>
                  <a:cubicBezTo>
                    <a:pt x="195" y="616"/>
                    <a:pt x="272" y="654"/>
                    <a:pt x="349" y="654"/>
                  </a:cubicBezTo>
                  <a:lnTo>
                    <a:pt x="349" y="663"/>
                  </a:lnTo>
                  <a:cubicBezTo>
                    <a:pt x="492" y="663"/>
                    <a:pt x="588" y="520"/>
                    <a:pt x="530" y="386"/>
                  </a:cubicBezTo>
                  <a:lnTo>
                    <a:pt x="425" y="127"/>
                  </a:lnTo>
                  <a:cubicBezTo>
                    <a:pt x="391" y="38"/>
                    <a:pt x="321" y="0"/>
                    <a:pt x="251" y="0"/>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4188;p81"/>
            <p:cNvSpPr/>
            <p:nvPr/>
          </p:nvSpPr>
          <p:spPr>
            <a:xfrm>
              <a:off x="6499262" y="1639505"/>
              <a:ext cx="21664" cy="13261"/>
            </a:xfrm>
            <a:custGeom>
              <a:avLst/>
              <a:gdLst/>
              <a:ahLst/>
              <a:cxnLst/>
              <a:rect l="l" t="t" r="r" b="b"/>
              <a:pathLst>
                <a:path w="825" h="505" extrusionOk="0">
                  <a:moveTo>
                    <a:pt x="541" y="1"/>
                  </a:moveTo>
                  <a:cubicBezTo>
                    <a:pt x="515" y="1"/>
                    <a:pt x="488" y="6"/>
                    <a:pt x="460" y="17"/>
                  </a:cubicBezTo>
                  <a:lnTo>
                    <a:pt x="201" y="131"/>
                  </a:lnTo>
                  <a:cubicBezTo>
                    <a:pt x="0" y="208"/>
                    <a:pt x="58" y="505"/>
                    <a:pt x="268" y="505"/>
                  </a:cubicBezTo>
                  <a:cubicBezTo>
                    <a:pt x="297" y="505"/>
                    <a:pt x="326" y="505"/>
                    <a:pt x="345" y="495"/>
                  </a:cubicBezTo>
                  <a:lnTo>
                    <a:pt x="613" y="390"/>
                  </a:lnTo>
                  <a:cubicBezTo>
                    <a:pt x="825" y="297"/>
                    <a:pt x="736" y="1"/>
                    <a:pt x="541" y="1"/>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189;p81"/>
            <p:cNvSpPr/>
            <p:nvPr/>
          </p:nvSpPr>
          <p:spPr>
            <a:xfrm>
              <a:off x="6282118" y="1727161"/>
              <a:ext cx="21638" cy="13314"/>
            </a:xfrm>
            <a:custGeom>
              <a:avLst/>
              <a:gdLst/>
              <a:ahLst/>
              <a:cxnLst/>
              <a:rect l="l" t="t" r="r" b="b"/>
              <a:pathLst>
                <a:path w="824" h="507" extrusionOk="0">
                  <a:moveTo>
                    <a:pt x="552" y="0"/>
                  </a:moveTo>
                  <a:cubicBezTo>
                    <a:pt x="526" y="0"/>
                    <a:pt x="499" y="6"/>
                    <a:pt x="470" y="19"/>
                  </a:cubicBezTo>
                  <a:lnTo>
                    <a:pt x="202" y="124"/>
                  </a:lnTo>
                  <a:cubicBezTo>
                    <a:pt x="1" y="200"/>
                    <a:pt x="58" y="507"/>
                    <a:pt x="278" y="507"/>
                  </a:cubicBezTo>
                  <a:cubicBezTo>
                    <a:pt x="297" y="507"/>
                    <a:pt x="326" y="497"/>
                    <a:pt x="355" y="488"/>
                  </a:cubicBezTo>
                  <a:lnTo>
                    <a:pt x="613" y="382"/>
                  </a:lnTo>
                  <a:cubicBezTo>
                    <a:pt x="823" y="298"/>
                    <a:pt x="738" y="0"/>
                    <a:pt x="552" y="0"/>
                  </a:cubicBezTo>
                  <a:close/>
                </a:path>
              </a:pathLst>
            </a:custGeom>
            <a:solidFill>
              <a:srgbClr val="98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2799;p33"/>
          <p:cNvSpPr/>
          <p:nvPr/>
        </p:nvSpPr>
        <p:spPr>
          <a:xfrm rot="6417219">
            <a:off x="827253" y="326042"/>
            <a:ext cx="448169" cy="55188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 name="Google Shape;6289;p66"/>
          <p:cNvGrpSpPr/>
          <p:nvPr/>
        </p:nvGrpSpPr>
        <p:grpSpPr>
          <a:xfrm rot="18912194">
            <a:off x="4146381" y="4288562"/>
            <a:ext cx="496608" cy="503738"/>
            <a:chOff x="1174193" y="3111935"/>
            <a:chExt cx="483257" cy="769044"/>
          </a:xfrm>
        </p:grpSpPr>
        <p:sp>
          <p:nvSpPr>
            <p:cNvPr id="34" name="Google Shape;6290;p66"/>
            <p:cNvSpPr/>
            <p:nvPr/>
          </p:nvSpPr>
          <p:spPr>
            <a:xfrm>
              <a:off x="1174193" y="3111935"/>
              <a:ext cx="483257" cy="660463"/>
            </a:xfrm>
            <a:custGeom>
              <a:avLst/>
              <a:gdLst/>
              <a:ahLst/>
              <a:cxnLst/>
              <a:rect l="l" t="t" r="r" b="b"/>
              <a:pathLst>
                <a:path w="6845" h="9355" extrusionOk="0">
                  <a:moveTo>
                    <a:pt x="5063" y="0"/>
                  </a:moveTo>
                  <a:cubicBezTo>
                    <a:pt x="5006" y="0"/>
                    <a:pt x="4945" y="19"/>
                    <a:pt x="4883" y="42"/>
                  </a:cubicBezTo>
                  <a:cubicBezTo>
                    <a:pt x="4540" y="193"/>
                    <a:pt x="4239" y="412"/>
                    <a:pt x="4019" y="728"/>
                  </a:cubicBezTo>
                  <a:cubicBezTo>
                    <a:pt x="3907" y="414"/>
                    <a:pt x="3731" y="1"/>
                    <a:pt x="3402" y="1"/>
                  </a:cubicBezTo>
                  <a:cubicBezTo>
                    <a:pt x="3328" y="1"/>
                    <a:pt x="3246" y="22"/>
                    <a:pt x="3155" y="70"/>
                  </a:cubicBezTo>
                  <a:cubicBezTo>
                    <a:pt x="2853" y="220"/>
                    <a:pt x="2716" y="632"/>
                    <a:pt x="2620" y="947"/>
                  </a:cubicBezTo>
                  <a:cubicBezTo>
                    <a:pt x="2456" y="1551"/>
                    <a:pt x="2373" y="2141"/>
                    <a:pt x="2332" y="2758"/>
                  </a:cubicBezTo>
                  <a:cubicBezTo>
                    <a:pt x="2305" y="3265"/>
                    <a:pt x="2305" y="3773"/>
                    <a:pt x="2181" y="4253"/>
                  </a:cubicBezTo>
                  <a:cubicBezTo>
                    <a:pt x="2181" y="4321"/>
                    <a:pt x="2168" y="4376"/>
                    <a:pt x="2113" y="4404"/>
                  </a:cubicBezTo>
                  <a:cubicBezTo>
                    <a:pt x="2091" y="4420"/>
                    <a:pt x="2067" y="4428"/>
                    <a:pt x="2046" y="4428"/>
                  </a:cubicBezTo>
                  <a:cubicBezTo>
                    <a:pt x="2012" y="4428"/>
                    <a:pt x="1984" y="4409"/>
                    <a:pt x="1976" y="4376"/>
                  </a:cubicBezTo>
                  <a:cubicBezTo>
                    <a:pt x="1893" y="3841"/>
                    <a:pt x="1784" y="3334"/>
                    <a:pt x="1660" y="2813"/>
                  </a:cubicBezTo>
                  <a:cubicBezTo>
                    <a:pt x="1633" y="2648"/>
                    <a:pt x="1578" y="2470"/>
                    <a:pt x="1441" y="2387"/>
                  </a:cubicBezTo>
                  <a:cubicBezTo>
                    <a:pt x="1387" y="2357"/>
                    <a:pt x="1329" y="2343"/>
                    <a:pt x="1272" y="2343"/>
                  </a:cubicBezTo>
                  <a:cubicBezTo>
                    <a:pt x="1097" y="2343"/>
                    <a:pt x="923" y="2472"/>
                    <a:pt x="851" y="2648"/>
                  </a:cubicBezTo>
                  <a:cubicBezTo>
                    <a:pt x="755" y="2868"/>
                    <a:pt x="796" y="3128"/>
                    <a:pt x="851" y="3361"/>
                  </a:cubicBezTo>
                  <a:cubicBezTo>
                    <a:pt x="739" y="3319"/>
                    <a:pt x="605" y="3281"/>
                    <a:pt x="484" y="3281"/>
                  </a:cubicBezTo>
                  <a:cubicBezTo>
                    <a:pt x="369" y="3281"/>
                    <a:pt x="267" y="3316"/>
                    <a:pt x="206" y="3416"/>
                  </a:cubicBezTo>
                  <a:cubicBezTo>
                    <a:pt x="97" y="3608"/>
                    <a:pt x="289" y="3841"/>
                    <a:pt x="481" y="3978"/>
                  </a:cubicBezTo>
                  <a:cubicBezTo>
                    <a:pt x="1057" y="4404"/>
                    <a:pt x="1674" y="4856"/>
                    <a:pt x="1893" y="5528"/>
                  </a:cubicBezTo>
                  <a:cubicBezTo>
                    <a:pt x="1989" y="5830"/>
                    <a:pt x="1989" y="6173"/>
                    <a:pt x="1893" y="6488"/>
                  </a:cubicBezTo>
                  <a:cubicBezTo>
                    <a:pt x="1742" y="6269"/>
                    <a:pt x="1564" y="6036"/>
                    <a:pt x="1413" y="5816"/>
                  </a:cubicBezTo>
                  <a:cubicBezTo>
                    <a:pt x="1358" y="5734"/>
                    <a:pt x="1290" y="5652"/>
                    <a:pt x="1194" y="5652"/>
                  </a:cubicBezTo>
                  <a:cubicBezTo>
                    <a:pt x="1098" y="5652"/>
                    <a:pt x="1029" y="5734"/>
                    <a:pt x="1016" y="5816"/>
                  </a:cubicBezTo>
                  <a:cubicBezTo>
                    <a:pt x="1002" y="5899"/>
                    <a:pt x="1016" y="5995"/>
                    <a:pt x="1057" y="6077"/>
                  </a:cubicBezTo>
                  <a:cubicBezTo>
                    <a:pt x="947" y="5995"/>
                    <a:pt x="823" y="5885"/>
                    <a:pt x="686" y="5871"/>
                  </a:cubicBezTo>
                  <a:cubicBezTo>
                    <a:pt x="678" y="5870"/>
                    <a:pt x="669" y="5870"/>
                    <a:pt x="660" y="5870"/>
                  </a:cubicBezTo>
                  <a:cubicBezTo>
                    <a:pt x="529" y="5870"/>
                    <a:pt x="385" y="5962"/>
                    <a:pt x="398" y="6091"/>
                  </a:cubicBezTo>
                  <a:cubicBezTo>
                    <a:pt x="412" y="6351"/>
                    <a:pt x="508" y="6584"/>
                    <a:pt x="618" y="6818"/>
                  </a:cubicBezTo>
                  <a:cubicBezTo>
                    <a:pt x="556" y="6805"/>
                    <a:pt x="497" y="6798"/>
                    <a:pt x="441" y="6798"/>
                  </a:cubicBezTo>
                  <a:cubicBezTo>
                    <a:pt x="372" y="6798"/>
                    <a:pt x="308" y="6809"/>
                    <a:pt x="247" y="6831"/>
                  </a:cubicBezTo>
                  <a:cubicBezTo>
                    <a:pt x="124" y="6859"/>
                    <a:pt x="1" y="6968"/>
                    <a:pt x="1" y="7092"/>
                  </a:cubicBezTo>
                  <a:cubicBezTo>
                    <a:pt x="1" y="7188"/>
                    <a:pt x="55" y="7270"/>
                    <a:pt x="124" y="7339"/>
                  </a:cubicBezTo>
                  <a:cubicBezTo>
                    <a:pt x="275" y="7517"/>
                    <a:pt x="522" y="7586"/>
                    <a:pt x="741" y="7654"/>
                  </a:cubicBezTo>
                  <a:cubicBezTo>
                    <a:pt x="1208" y="7778"/>
                    <a:pt x="1578" y="7860"/>
                    <a:pt x="1948" y="8203"/>
                  </a:cubicBezTo>
                  <a:cubicBezTo>
                    <a:pt x="2236" y="8477"/>
                    <a:pt x="2428" y="8971"/>
                    <a:pt x="2565" y="9355"/>
                  </a:cubicBezTo>
                  <a:cubicBezTo>
                    <a:pt x="2675" y="8930"/>
                    <a:pt x="2908" y="8505"/>
                    <a:pt x="3347" y="8354"/>
                  </a:cubicBezTo>
                  <a:cubicBezTo>
                    <a:pt x="3679" y="8254"/>
                    <a:pt x="4037" y="8226"/>
                    <a:pt x="4387" y="8226"/>
                  </a:cubicBezTo>
                  <a:cubicBezTo>
                    <a:pt x="4471" y="8226"/>
                    <a:pt x="4554" y="8228"/>
                    <a:pt x="4636" y="8230"/>
                  </a:cubicBezTo>
                  <a:cubicBezTo>
                    <a:pt x="4698" y="8236"/>
                    <a:pt x="4761" y="8239"/>
                    <a:pt x="4824" y="8239"/>
                  </a:cubicBezTo>
                  <a:cubicBezTo>
                    <a:pt x="5058" y="8239"/>
                    <a:pt x="5301" y="8202"/>
                    <a:pt x="5528" y="8148"/>
                  </a:cubicBezTo>
                  <a:cubicBezTo>
                    <a:pt x="5665" y="8121"/>
                    <a:pt x="5830" y="8052"/>
                    <a:pt x="5857" y="7915"/>
                  </a:cubicBezTo>
                  <a:cubicBezTo>
                    <a:pt x="5871" y="7805"/>
                    <a:pt x="5789" y="7709"/>
                    <a:pt x="5693" y="7641"/>
                  </a:cubicBezTo>
                  <a:cubicBezTo>
                    <a:pt x="5610" y="7558"/>
                    <a:pt x="5514" y="7517"/>
                    <a:pt x="5418" y="7448"/>
                  </a:cubicBezTo>
                  <a:cubicBezTo>
                    <a:pt x="5597" y="7421"/>
                    <a:pt x="5761" y="7394"/>
                    <a:pt x="5926" y="7339"/>
                  </a:cubicBezTo>
                  <a:cubicBezTo>
                    <a:pt x="6008" y="7311"/>
                    <a:pt x="6090" y="7270"/>
                    <a:pt x="6131" y="7202"/>
                  </a:cubicBezTo>
                  <a:cubicBezTo>
                    <a:pt x="6200" y="7078"/>
                    <a:pt x="6077" y="6914"/>
                    <a:pt x="5926" y="6872"/>
                  </a:cubicBezTo>
                  <a:cubicBezTo>
                    <a:pt x="5857" y="6852"/>
                    <a:pt x="5782" y="6848"/>
                    <a:pt x="5705" y="6848"/>
                  </a:cubicBezTo>
                  <a:cubicBezTo>
                    <a:pt x="5666" y="6848"/>
                    <a:pt x="5627" y="6849"/>
                    <a:pt x="5588" y="6849"/>
                  </a:cubicBezTo>
                  <a:cubicBezTo>
                    <a:pt x="5549" y="6849"/>
                    <a:pt x="5511" y="6848"/>
                    <a:pt x="5473" y="6845"/>
                  </a:cubicBezTo>
                  <a:cubicBezTo>
                    <a:pt x="5624" y="6776"/>
                    <a:pt x="5761" y="6694"/>
                    <a:pt x="5898" y="6584"/>
                  </a:cubicBezTo>
                  <a:cubicBezTo>
                    <a:pt x="6022" y="6516"/>
                    <a:pt x="6145" y="6406"/>
                    <a:pt x="6090" y="6269"/>
                  </a:cubicBezTo>
                  <a:cubicBezTo>
                    <a:pt x="6063" y="6173"/>
                    <a:pt x="5967" y="6132"/>
                    <a:pt x="5885" y="6132"/>
                  </a:cubicBezTo>
                  <a:cubicBezTo>
                    <a:pt x="5870" y="6131"/>
                    <a:pt x="5856" y="6130"/>
                    <a:pt x="5842" y="6130"/>
                  </a:cubicBezTo>
                  <a:cubicBezTo>
                    <a:pt x="5558" y="6130"/>
                    <a:pt x="5309" y="6382"/>
                    <a:pt x="5034" y="6447"/>
                  </a:cubicBezTo>
                  <a:cubicBezTo>
                    <a:pt x="4650" y="6530"/>
                    <a:pt x="4225" y="6653"/>
                    <a:pt x="3827" y="6653"/>
                  </a:cubicBezTo>
                  <a:cubicBezTo>
                    <a:pt x="3827" y="6557"/>
                    <a:pt x="3882" y="6447"/>
                    <a:pt x="3937" y="6365"/>
                  </a:cubicBezTo>
                  <a:cubicBezTo>
                    <a:pt x="4033" y="6214"/>
                    <a:pt x="4170" y="6050"/>
                    <a:pt x="4321" y="5940"/>
                  </a:cubicBezTo>
                  <a:cubicBezTo>
                    <a:pt x="4650" y="5679"/>
                    <a:pt x="5103" y="5556"/>
                    <a:pt x="5487" y="5487"/>
                  </a:cubicBezTo>
                  <a:cubicBezTo>
                    <a:pt x="5734" y="5460"/>
                    <a:pt x="5967" y="5419"/>
                    <a:pt x="6214" y="5336"/>
                  </a:cubicBezTo>
                  <a:cubicBezTo>
                    <a:pt x="6337" y="5281"/>
                    <a:pt x="6433" y="5240"/>
                    <a:pt x="6543" y="5172"/>
                  </a:cubicBezTo>
                  <a:cubicBezTo>
                    <a:pt x="6639" y="5103"/>
                    <a:pt x="6749" y="5007"/>
                    <a:pt x="6776" y="4870"/>
                  </a:cubicBezTo>
                  <a:cubicBezTo>
                    <a:pt x="6803" y="4815"/>
                    <a:pt x="6845" y="4774"/>
                    <a:pt x="6831" y="4705"/>
                  </a:cubicBezTo>
                  <a:cubicBezTo>
                    <a:pt x="6817" y="4609"/>
                    <a:pt x="6707" y="4541"/>
                    <a:pt x="6598" y="4527"/>
                  </a:cubicBezTo>
                  <a:cubicBezTo>
                    <a:pt x="6550" y="4518"/>
                    <a:pt x="6502" y="4514"/>
                    <a:pt x="6455" y="4514"/>
                  </a:cubicBezTo>
                  <a:cubicBezTo>
                    <a:pt x="6353" y="4514"/>
                    <a:pt x="6253" y="4535"/>
                    <a:pt x="6159" y="4582"/>
                  </a:cubicBezTo>
                  <a:cubicBezTo>
                    <a:pt x="6255" y="4472"/>
                    <a:pt x="6378" y="4362"/>
                    <a:pt x="6419" y="4184"/>
                  </a:cubicBezTo>
                  <a:cubicBezTo>
                    <a:pt x="6447" y="4020"/>
                    <a:pt x="6365" y="3828"/>
                    <a:pt x="6214" y="3786"/>
                  </a:cubicBezTo>
                  <a:cubicBezTo>
                    <a:pt x="6201" y="3785"/>
                    <a:pt x="6188" y="3784"/>
                    <a:pt x="6175" y="3784"/>
                  </a:cubicBezTo>
                  <a:cubicBezTo>
                    <a:pt x="6095" y="3784"/>
                    <a:pt x="6024" y="3818"/>
                    <a:pt x="5953" y="3841"/>
                  </a:cubicBezTo>
                  <a:cubicBezTo>
                    <a:pt x="5610" y="3992"/>
                    <a:pt x="5322" y="4239"/>
                    <a:pt x="4979" y="4390"/>
                  </a:cubicBezTo>
                  <a:cubicBezTo>
                    <a:pt x="4775" y="4462"/>
                    <a:pt x="4425" y="4649"/>
                    <a:pt x="4166" y="4649"/>
                  </a:cubicBezTo>
                  <a:cubicBezTo>
                    <a:pt x="4128" y="4649"/>
                    <a:pt x="4093" y="4645"/>
                    <a:pt x="4060" y="4637"/>
                  </a:cubicBezTo>
                  <a:cubicBezTo>
                    <a:pt x="3759" y="4541"/>
                    <a:pt x="4198" y="4198"/>
                    <a:pt x="4307" y="4088"/>
                  </a:cubicBezTo>
                  <a:lnTo>
                    <a:pt x="4774" y="3567"/>
                  </a:lnTo>
                  <a:cubicBezTo>
                    <a:pt x="5062" y="3224"/>
                    <a:pt x="5350" y="2868"/>
                    <a:pt x="5610" y="2470"/>
                  </a:cubicBezTo>
                  <a:cubicBezTo>
                    <a:pt x="5843" y="2099"/>
                    <a:pt x="6419" y="1139"/>
                    <a:pt x="5610" y="1016"/>
                  </a:cubicBezTo>
                  <a:cubicBezTo>
                    <a:pt x="5595" y="1015"/>
                    <a:pt x="5580" y="1014"/>
                    <a:pt x="5566" y="1014"/>
                  </a:cubicBezTo>
                  <a:cubicBezTo>
                    <a:pt x="5373" y="1014"/>
                    <a:pt x="5175" y="1095"/>
                    <a:pt x="5048" y="1235"/>
                  </a:cubicBezTo>
                  <a:cubicBezTo>
                    <a:pt x="5130" y="961"/>
                    <a:pt x="5199" y="659"/>
                    <a:pt x="5254" y="358"/>
                  </a:cubicBezTo>
                  <a:cubicBezTo>
                    <a:pt x="5267" y="248"/>
                    <a:pt x="5267" y="111"/>
                    <a:pt x="5185" y="42"/>
                  </a:cubicBezTo>
                  <a:cubicBezTo>
                    <a:pt x="5149" y="12"/>
                    <a:pt x="5107" y="0"/>
                    <a:pt x="50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6291;p66"/>
            <p:cNvSpPr/>
            <p:nvPr/>
          </p:nvSpPr>
          <p:spPr>
            <a:xfrm>
              <a:off x="1270066" y="3114900"/>
              <a:ext cx="387382" cy="660463"/>
            </a:xfrm>
            <a:custGeom>
              <a:avLst/>
              <a:gdLst/>
              <a:ahLst/>
              <a:cxnLst/>
              <a:rect l="l" t="t" r="r" b="b"/>
              <a:pathLst>
                <a:path w="5487" h="9355" extrusionOk="0">
                  <a:moveTo>
                    <a:pt x="3690" y="0"/>
                  </a:moveTo>
                  <a:cubicBezTo>
                    <a:pt x="3762" y="390"/>
                    <a:pt x="3766" y="792"/>
                    <a:pt x="3717" y="1186"/>
                  </a:cubicBezTo>
                  <a:lnTo>
                    <a:pt x="3717" y="1186"/>
                  </a:lnTo>
                  <a:cubicBezTo>
                    <a:pt x="3793" y="913"/>
                    <a:pt x="3858" y="629"/>
                    <a:pt x="3909" y="357"/>
                  </a:cubicBezTo>
                  <a:cubicBezTo>
                    <a:pt x="3923" y="233"/>
                    <a:pt x="3923" y="96"/>
                    <a:pt x="3841" y="28"/>
                  </a:cubicBezTo>
                  <a:cubicBezTo>
                    <a:pt x="3786" y="0"/>
                    <a:pt x="3745" y="0"/>
                    <a:pt x="3690" y="0"/>
                  </a:cubicBezTo>
                  <a:close/>
                  <a:moveTo>
                    <a:pt x="3717" y="1186"/>
                  </a:moveTo>
                  <a:cubicBezTo>
                    <a:pt x="3713" y="1202"/>
                    <a:pt x="3708" y="1218"/>
                    <a:pt x="3704" y="1235"/>
                  </a:cubicBezTo>
                  <a:cubicBezTo>
                    <a:pt x="3707" y="1231"/>
                    <a:pt x="3710" y="1227"/>
                    <a:pt x="3713" y="1223"/>
                  </a:cubicBezTo>
                  <a:lnTo>
                    <a:pt x="3713" y="1223"/>
                  </a:lnTo>
                  <a:cubicBezTo>
                    <a:pt x="3714" y="1211"/>
                    <a:pt x="3716" y="1199"/>
                    <a:pt x="3717" y="1186"/>
                  </a:cubicBezTo>
                  <a:close/>
                  <a:moveTo>
                    <a:pt x="4160" y="1005"/>
                  </a:moveTo>
                  <a:cubicBezTo>
                    <a:pt x="3992" y="1005"/>
                    <a:pt x="3826" y="1082"/>
                    <a:pt x="3713" y="1223"/>
                  </a:cubicBezTo>
                  <a:lnTo>
                    <a:pt x="3713" y="1223"/>
                  </a:lnTo>
                  <a:cubicBezTo>
                    <a:pt x="3667" y="1565"/>
                    <a:pt x="3583" y="1902"/>
                    <a:pt x="3470" y="2222"/>
                  </a:cubicBezTo>
                  <a:cubicBezTo>
                    <a:pt x="3073" y="3292"/>
                    <a:pt x="2387" y="4197"/>
                    <a:pt x="1701" y="5089"/>
                  </a:cubicBezTo>
                  <a:cubicBezTo>
                    <a:pt x="1043" y="5953"/>
                    <a:pt x="384" y="6844"/>
                    <a:pt x="0" y="7845"/>
                  </a:cubicBezTo>
                  <a:cubicBezTo>
                    <a:pt x="206" y="7941"/>
                    <a:pt x="398" y="8037"/>
                    <a:pt x="590" y="8216"/>
                  </a:cubicBezTo>
                  <a:cubicBezTo>
                    <a:pt x="878" y="8490"/>
                    <a:pt x="1070" y="8984"/>
                    <a:pt x="1207" y="9354"/>
                  </a:cubicBezTo>
                  <a:cubicBezTo>
                    <a:pt x="1317" y="8929"/>
                    <a:pt x="1550" y="8504"/>
                    <a:pt x="1989" y="8367"/>
                  </a:cubicBezTo>
                  <a:cubicBezTo>
                    <a:pt x="2302" y="8262"/>
                    <a:pt x="2638" y="8237"/>
                    <a:pt x="2968" y="8237"/>
                  </a:cubicBezTo>
                  <a:cubicBezTo>
                    <a:pt x="3073" y="8237"/>
                    <a:pt x="3176" y="8240"/>
                    <a:pt x="3278" y="8243"/>
                  </a:cubicBezTo>
                  <a:cubicBezTo>
                    <a:pt x="3566" y="8243"/>
                    <a:pt x="3882" y="8229"/>
                    <a:pt x="4170" y="8161"/>
                  </a:cubicBezTo>
                  <a:cubicBezTo>
                    <a:pt x="4307" y="8120"/>
                    <a:pt x="4458" y="8051"/>
                    <a:pt x="4499" y="7914"/>
                  </a:cubicBezTo>
                  <a:cubicBezTo>
                    <a:pt x="4513" y="7818"/>
                    <a:pt x="4444" y="7695"/>
                    <a:pt x="4335" y="7640"/>
                  </a:cubicBezTo>
                  <a:cubicBezTo>
                    <a:pt x="4239" y="7599"/>
                    <a:pt x="4156" y="7544"/>
                    <a:pt x="4060" y="7461"/>
                  </a:cubicBezTo>
                  <a:cubicBezTo>
                    <a:pt x="4239" y="7434"/>
                    <a:pt x="4403" y="7406"/>
                    <a:pt x="4568" y="7352"/>
                  </a:cubicBezTo>
                  <a:cubicBezTo>
                    <a:pt x="4650" y="7297"/>
                    <a:pt x="4732" y="7269"/>
                    <a:pt x="4773" y="7173"/>
                  </a:cubicBezTo>
                  <a:cubicBezTo>
                    <a:pt x="4842" y="7036"/>
                    <a:pt x="4705" y="6885"/>
                    <a:pt x="4568" y="6858"/>
                  </a:cubicBezTo>
                  <a:cubicBezTo>
                    <a:pt x="4485" y="6837"/>
                    <a:pt x="4407" y="6837"/>
                    <a:pt x="4331" y="6837"/>
                  </a:cubicBezTo>
                  <a:cubicBezTo>
                    <a:pt x="4256" y="6837"/>
                    <a:pt x="4184" y="6837"/>
                    <a:pt x="4115" y="6817"/>
                  </a:cubicBezTo>
                  <a:cubicBezTo>
                    <a:pt x="4266" y="6748"/>
                    <a:pt x="4403" y="6666"/>
                    <a:pt x="4540" y="6570"/>
                  </a:cubicBezTo>
                  <a:cubicBezTo>
                    <a:pt x="4650" y="6474"/>
                    <a:pt x="4773" y="6364"/>
                    <a:pt x="4732" y="6241"/>
                  </a:cubicBezTo>
                  <a:cubicBezTo>
                    <a:pt x="4705" y="6158"/>
                    <a:pt x="4609" y="6104"/>
                    <a:pt x="4527" y="6104"/>
                  </a:cubicBezTo>
                  <a:cubicBezTo>
                    <a:pt x="4507" y="6101"/>
                    <a:pt x="4488" y="6100"/>
                    <a:pt x="4470" y="6100"/>
                  </a:cubicBezTo>
                  <a:cubicBezTo>
                    <a:pt x="4192" y="6100"/>
                    <a:pt x="3946" y="6368"/>
                    <a:pt x="3676" y="6433"/>
                  </a:cubicBezTo>
                  <a:cubicBezTo>
                    <a:pt x="3292" y="6515"/>
                    <a:pt x="2867" y="6638"/>
                    <a:pt x="2469" y="6638"/>
                  </a:cubicBezTo>
                  <a:cubicBezTo>
                    <a:pt x="2469" y="6529"/>
                    <a:pt x="2524" y="6433"/>
                    <a:pt x="2579" y="6337"/>
                  </a:cubicBezTo>
                  <a:cubicBezTo>
                    <a:pt x="2675" y="6186"/>
                    <a:pt x="2812" y="6035"/>
                    <a:pt x="2963" y="5911"/>
                  </a:cubicBezTo>
                  <a:cubicBezTo>
                    <a:pt x="3292" y="5651"/>
                    <a:pt x="3745" y="5541"/>
                    <a:pt x="4129" y="5459"/>
                  </a:cubicBezTo>
                  <a:cubicBezTo>
                    <a:pt x="4376" y="5418"/>
                    <a:pt x="4623" y="5377"/>
                    <a:pt x="4856" y="5308"/>
                  </a:cubicBezTo>
                  <a:cubicBezTo>
                    <a:pt x="4979" y="5281"/>
                    <a:pt x="5075" y="5212"/>
                    <a:pt x="5171" y="5143"/>
                  </a:cubicBezTo>
                  <a:cubicBezTo>
                    <a:pt x="5281" y="5075"/>
                    <a:pt x="5363" y="4965"/>
                    <a:pt x="5432" y="4869"/>
                  </a:cubicBezTo>
                  <a:cubicBezTo>
                    <a:pt x="5473" y="4814"/>
                    <a:pt x="5487" y="4746"/>
                    <a:pt x="5487" y="4691"/>
                  </a:cubicBezTo>
                  <a:cubicBezTo>
                    <a:pt x="5473" y="4595"/>
                    <a:pt x="5363" y="4540"/>
                    <a:pt x="5267" y="4526"/>
                  </a:cubicBezTo>
                  <a:cubicBezTo>
                    <a:pt x="5219" y="4513"/>
                    <a:pt x="5169" y="4507"/>
                    <a:pt x="5119" y="4507"/>
                  </a:cubicBezTo>
                  <a:cubicBezTo>
                    <a:pt x="5014" y="4507"/>
                    <a:pt x="4908" y="4534"/>
                    <a:pt x="4815" y="4581"/>
                  </a:cubicBezTo>
                  <a:cubicBezTo>
                    <a:pt x="4938" y="4458"/>
                    <a:pt x="5034" y="4334"/>
                    <a:pt x="5075" y="4183"/>
                  </a:cubicBezTo>
                  <a:cubicBezTo>
                    <a:pt x="5116" y="4032"/>
                    <a:pt x="5034" y="3827"/>
                    <a:pt x="4869" y="3786"/>
                  </a:cubicBezTo>
                  <a:cubicBezTo>
                    <a:pt x="4855" y="3783"/>
                    <a:pt x="4840" y="3782"/>
                    <a:pt x="4825" y="3782"/>
                  </a:cubicBezTo>
                  <a:cubicBezTo>
                    <a:pt x="4754" y="3782"/>
                    <a:pt x="4677" y="3807"/>
                    <a:pt x="4609" y="3840"/>
                  </a:cubicBezTo>
                  <a:cubicBezTo>
                    <a:pt x="4266" y="3991"/>
                    <a:pt x="3964" y="4238"/>
                    <a:pt x="3635" y="4389"/>
                  </a:cubicBezTo>
                  <a:cubicBezTo>
                    <a:pt x="3446" y="4472"/>
                    <a:pt x="3094" y="4636"/>
                    <a:pt x="2842" y="4636"/>
                  </a:cubicBezTo>
                  <a:cubicBezTo>
                    <a:pt x="2802" y="4636"/>
                    <a:pt x="2764" y="4632"/>
                    <a:pt x="2730" y="4622"/>
                  </a:cubicBezTo>
                  <a:cubicBezTo>
                    <a:pt x="2414" y="4554"/>
                    <a:pt x="2867" y="4197"/>
                    <a:pt x="2963" y="4074"/>
                  </a:cubicBezTo>
                  <a:lnTo>
                    <a:pt x="3429" y="3566"/>
                  </a:lnTo>
                  <a:cubicBezTo>
                    <a:pt x="3731" y="3223"/>
                    <a:pt x="4033" y="2867"/>
                    <a:pt x="4266" y="2469"/>
                  </a:cubicBezTo>
                  <a:cubicBezTo>
                    <a:pt x="4513" y="2085"/>
                    <a:pt x="5075" y="1125"/>
                    <a:pt x="4266" y="1015"/>
                  </a:cubicBezTo>
                  <a:cubicBezTo>
                    <a:pt x="4231" y="1008"/>
                    <a:pt x="4196" y="1005"/>
                    <a:pt x="4160" y="1005"/>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6292;p66"/>
            <p:cNvSpPr/>
            <p:nvPr/>
          </p:nvSpPr>
          <p:spPr>
            <a:xfrm>
              <a:off x="1254181" y="3265417"/>
              <a:ext cx="270327" cy="615561"/>
            </a:xfrm>
            <a:custGeom>
              <a:avLst/>
              <a:gdLst/>
              <a:ahLst/>
              <a:cxnLst/>
              <a:rect l="l" t="t" r="r" b="b"/>
              <a:pathLst>
                <a:path w="3829" h="8719" extrusionOk="0">
                  <a:moveTo>
                    <a:pt x="1645" y="1"/>
                  </a:moveTo>
                  <a:cubicBezTo>
                    <a:pt x="1628" y="1"/>
                    <a:pt x="1611" y="8"/>
                    <a:pt x="1611" y="21"/>
                  </a:cubicBezTo>
                  <a:cubicBezTo>
                    <a:pt x="1611" y="707"/>
                    <a:pt x="1775" y="1366"/>
                    <a:pt x="2091" y="1955"/>
                  </a:cubicBezTo>
                  <a:cubicBezTo>
                    <a:pt x="1885" y="2531"/>
                    <a:pt x="1720" y="3135"/>
                    <a:pt x="1597" y="3711"/>
                  </a:cubicBezTo>
                  <a:cubicBezTo>
                    <a:pt x="1021" y="3162"/>
                    <a:pt x="568" y="2490"/>
                    <a:pt x="239" y="1750"/>
                  </a:cubicBezTo>
                  <a:cubicBezTo>
                    <a:pt x="235" y="1742"/>
                    <a:pt x="228" y="1739"/>
                    <a:pt x="221" y="1739"/>
                  </a:cubicBezTo>
                  <a:cubicBezTo>
                    <a:pt x="201" y="1739"/>
                    <a:pt x="178" y="1761"/>
                    <a:pt x="198" y="1791"/>
                  </a:cubicBezTo>
                  <a:cubicBezTo>
                    <a:pt x="513" y="2545"/>
                    <a:pt x="993" y="3231"/>
                    <a:pt x="1583" y="3793"/>
                  </a:cubicBezTo>
                  <a:cubicBezTo>
                    <a:pt x="1446" y="4410"/>
                    <a:pt x="1364" y="5041"/>
                    <a:pt x="1323" y="5700"/>
                  </a:cubicBezTo>
                  <a:cubicBezTo>
                    <a:pt x="829" y="5371"/>
                    <a:pt x="404" y="4945"/>
                    <a:pt x="75" y="4438"/>
                  </a:cubicBezTo>
                  <a:cubicBezTo>
                    <a:pt x="70" y="4425"/>
                    <a:pt x="61" y="4420"/>
                    <a:pt x="51" y="4420"/>
                  </a:cubicBezTo>
                  <a:cubicBezTo>
                    <a:pt x="28" y="4420"/>
                    <a:pt x="1" y="4446"/>
                    <a:pt x="20" y="4465"/>
                  </a:cubicBezTo>
                  <a:cubicBezTo>
                    <a:pt x="363" y="5000"/>
                    <a:pt x="815" y="5439"/>
                    <a:pt x="1323" y="5768"/>
                  </a:cubicBezTo>
                  <a:cubicBezTo>
                    <a:pt x="1268" y="6728"/>
                    <a:pt x="1309" y="7688"/>
                    <a:pt x="1460" y="8649"/>
                  </a:cubicBezTo>
                  <a:cubicBezTo>
                    <a:pt x="1465" y="8697"/>
                    <a:pt x="1498" y="8718"/>
                    <a:pt x="1536" y="8718"/>
                  </a:cubicBezTo>
                  <a:cubicBezTo>
                    <a:pt x="1593" y="8718"/>
                    <a:pt x="1660" y="8668"/>
                    <a:pt x="1652" y="8594"/>
                  </a:cubicBezTo>
                  <a:cubicBezTo>
                    <a:pt x="1515" y="7675"/>
                    <a:pt x="1460" y="6728"/>
                    <a:pt x="1515" y="5809"/>
                  </a:cubicBezTo>
                  <a:cubicBezTo>
                    <a:pt x="2324" y="5604"/>
                    <a:pt x="3092" y="5274"/>
                    <a:pt x="3791" y="4822"/>
                  </a:cubicBezTo>
                  <a:cubicBezTo>
                    <a:pt x="3828" y="4785"/>
                    <a:pt x="3799" y="4737"/>
                    <a:pt x="3773" y="4737"/>
                  </a:cubicBezTo>
                  <a:cubicBezTo>
                    <a:pt x="3770" y="4737"/>
                    <a:pt x="3767" y="4738"/>
                    <a:pt x="3764" y="4740"/>
                  </a:cubicBezTo>
                  <a:cubicBezTo>
                    <a:pt x="3051" y="5165"/>
                    <a:pt x="2296" y="5494"/>
                    <a:pt x="1515" y="5713"/>
                  </a:cubicBezTo>
                  <a:cubicBezTo>
                    <a:pt x="1542" y="5096"/>
                    <a:pt x="1638" y="4479"/>
                    <a:pt x="1748" y="3862"/>
                  </a:cubicBezTo>
                  <a:cubicBezTo>
                    <a:pt x="2461" y="3629"/>
                    <a:pt x="3106" y="3299"/>
                    <a:pt x="3709" y="2874"/>
                  </a:cubicBezTo>
                  <a:cubicBezTo>
                    <a:pt x="3732" y="2863"/>
                    <a:pt x="3717" y="2813"/>
                    <a:pt x="3687" y="2813"/>
                  </a:cubicBezTo>
                  <a:cubicBezTo>
                    <a:pt x="3681" y="2813"/>
                    <a:pt x="3675" y="2815"/>
                    <a:pt x="3668" y="2819"/>
                  </a:cubicBezTo>
                  <a:cubicBezTo>
                    <a:pt x="3092" y="3231"/>
                    <a:pt x="2434" y="3560"/>
                    <a:pt x="1762" y="3793"/>
                  </a:cubicBezTo>
                  <a:cubicBezTo>
                    <a:pt x="1885" y="3176"/>
                    <a:pt x="2063" y="2573"/>
                    <a:pt x="2283" y="1996"/>
                  </a:cubicBezTo>
                  <a:cubicBezTo>
                    <a:pt x="2886" y="1599"/>
                    <a:pt x="3394" y="1105"/>
                    <a:pt x="3791" y="515"/>
                  </a:cubicBezTo>
                  <a:cubicBezTo>
                    <a:pt x="3801" y="496"/>
                    <a:pt x="3777" y="470"/>
                    <a:pt x="3757" y="470"/>
                  </a:cubicBezTo>
                  <a:cubicBezTo>
                    <a:pt x="3749" y="470"/>
                    <a:pt x="3741" y="475"/>
                    <a:pt x="3737" y="488"/>
                  </a:cubicBezTo>
                  <a:cubicBezTo>
                    <a:pt x="3366" y="1036"/>
                    <a:pt x="2886" y="1516"/>
                    <a:pt x="2310" y="1887"/>
                  </a:cubicBezTo>
                  <a:cubicBezTo>
                    <a:pt x="2502" y="1393"/>
                    <a:pt x="2708" y="913"/>
                    <a:pt x="2955" y="447"/>
                  </a:cubicBezTo>
                  <a:cubicBezTo>
                    <a:pt x="2983" y="371"/>
                    <a:pt x="2914" y="302"/>
                    <a:pt x="2850" y="302"/>
                  </a:cubicBezTo>
                  <a:cubicBezTo>
                    <a:pt x="2821" y="302"/>
                    <a:pt x="2794" y="316"/>
                    <a:pt x="2776" y="351"/>
                  </a:cubicBezTo>
                  <a:cubicBezTo>
                    <a:pt x="2530" y="844"/>
                    <a:pt x="2310" y="1352"/>
                    <a:pt x="2132" y="1873"/>
                  </a:cubicBezTo>
                  <a:cubicBezTo>
                    <a:pt x="1844" y="1297"/>
                    <a:pt x="1679" y="680"/>
                    <a:pt x="1679" y="21"/>
                  </a:cubicBezTo>
                  <a:cubicBezTo>
                    <a:pt x="1679" y="8"/>
                    <a:pt x="1662" y="1"/>
                    <a:pt x="16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0185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3445071502"/>
              </p:ext>
            </p:extLst>
          </p:nvPr>
        </p:nvGraphicFramePr>
        <p:xfrm>
          <a:off x="1308263" y="514047"/>
          <a:ext cx="6879773" cy="330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Google Shape;3483;p39"/>
          <p:cNvSpPr/>
          <p:nvPr/>
        </p:nvSpPr>
        <p:spPr>
          <a:xfrm rot="2247788">
            <a:off x="729958" y="1967523"/>
            <a:ext cx="442536" cy="40469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483;p39"/>
          <p:cNvSpPr/>
          <p:nvPr/>
        </p:nvSpPr>
        <p:spPr>
          <a:xfrm rot="6645528" flipH="1" flipV="1">
            <a:off x="7929602" y="4102473"/>
            <a:ext cx="641755" cy="616478"/>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420;p37"/>
          <p:cNvSpPr/>
          <p:nvPr/>
        </p:nvSpPr>
        <p:spPr>
          <a:xfrm rot="12599964">
            <a:off x="7747942" y="353881"/>
            <a:ext cx="732930" cy="630877"/>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TextBox 16"/>
          <p:cNvSpPr txBox="1"/>
          <p:nvPr/>
        </p:nvSpPr>
        <p:spPr>
          <a:xfrm>
            <a:off x="1290160" y="541939"/>
            <a:ext cx="4536142" cy="369332"/>
          </a:xfrm>
          <a:prstGeom prst="rect">
            <a:avLst/>
          </a:prstGeom>
          <a:noFill/>
        </p:spPr>
        <p:txBody>
          <a:bodyPr wrap="square" rtlCol="0">
            <a:spAutoFit/>
          </a:bodyPr>
          <a:lstStyle/>
          <a:p>
            <a:r>
              <a:rPr lang="vi-VN" sz="1800" b="1" dirty="0" smtClean="0">
                <a:solidFill>
                  <a:schemeClr val="tx1"/>
                </a:solidFill>
              </a:rPr>
              <a:t>Hồ Chí Minh đưa ra hệ thống quan điểm</a:t>
            </a:r>
            <a:endParaRPr lang="en-US" sz="1800" b="1" dirty="0">
              <a:solidFill>
                <a:schemeClr val="tx1"/>
              </a:solidFill>
            </a:endParaRPr>
          </a:p>
        </p:txBody>
      </p:sp>
      <p:grpSp>
        <p:nvGrpSpPr>
          <p:cNvPr id="18" name="Google Shape;11434;p79"/>
          <p:cNvGrpSpPr/>
          <p:nvPr/>
        </p:nvGrpSpPr>
        <p:grpSpPr>
          <a:xfrm>
            <a:off x="753407" y="459046"/>
            <a:ext cx="496528" cy="524509"/>
            <a:chOff x="4093603" y="4146138"/>
            <a:chExt cx="395638" cy="420544"/>
          </a:xfrm>
          <a:solidFill>
            <a:srgbClr val="00B0F0"/>
          </a:solidFill>
        </p:grpSpPr>
        <p:sp>
          <p:nvSpPr>
            <p:cNvPr id="19" name="Google Shape;11435;p79"/>
            <p:cNvSpPr/>
            <p:nvPr/>
          </p:nvSpPr>
          <p:spPr>
            <a:xfrm>
              <a:off x="4158286" y="4218414"/>
              <a:ext cx="266088" cy="326567"/>
            </a:xfrm>
            <a:custGeom>
              <a:avLst/>
              <a:gdLst/>
              <a:ahLst/>
              <a:cxnLst/>
              <a:rect l="l" t="t" r="r" b="b"/>
              <a:pathLst>
                <a:path w="10128" h="12430" extrusionOk="0">
                  <a:moveTo>
                    <a:pt x="5064" y="0"/>
                  </a:moveTo>
                  <a:cubicBezTo>
                    <a:pt x="2865" y="0"/>
                    <a:pt x="958" y="1526"/>
                    <a:pt x="479" y="3669"/>
                  </a:cubicBezTo>
                  <a:cubicBezTo>
                    <a:pt x="1" y="5813"/>
                    <a:pt x="1076" y="8005"/>
                    <a:pt x="3059" y="8941"/>
                  </a:cubicBezTo>
                  <a:cubicBezTo>
                    <a:pt x="3448" y="9128"/>
                    <a:pt x="3691" y="9510"/>
                    <a:pt x="3684" y="9933"/>
                  </a:cubicBezTo>
                  <a:lnTo>
                    <a:pt x="3684" y="11875"/>
                  </a:lnTo>
                  <a:lnTo>
                    <a:pt x="3691" y="11875"/>
                  </a:lnTo>
                  <a:cubicBezTo>
                    <a:pt x="3691" y="12180"/>
                    <a:pt x="3933" y="12430"/>
                    <a:pt x="4239" y="12430"/>
                  </a:cubicBezTo>
                  <a:lnTo>
                    <a:pt x="5896" y="12430"/>
                  </a:lnTo>
                  <a:cubicBezTo>
                    <a:pt x="6201" y="12430"/>
                    <a:pt x="6451" y="12180"/>
                    <a:pt x="6451" y="11875"/>
                  </a:cubicBezTo>
                  <a:lnTo>
                    <a:pt x="6451" y="9933"/>
                  </a:lnTo>
                  <a:cubicBezTo>
                    <a:pt x="6444" y="9510"/>
                    <a:pt x="6687" y="9128"/>
                    <a:pt x="7068" y="8941"/>
                  </a:cubicBezTo>
                  <a:cubicBezTo>
                    <a:pt x="9052" y="8005"/>
                    <a:pt x="10127" y="5813"/>
                    <a:pt x="9649" y="3669"/>
                  </a:cubicBezTo>
                  <a:cubicBezTo>
                    <a:pt x="9170" y="1526"/>
                    <a:pt x="7263" y="0"/>
                    <a:pt x="50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436;p79"/>
            <p:cNvSpPr/>
            <p:nvPr/>
          </p:nvSpPr>
          <p:spPr>
            <a:xfrm>
              <a:off x="4189813" y="4240089"/>
              <a:ext cx="203218" cy="203218"/>
            </a:xfrm>
            <a:custGeom>
              <a:avLst/>
              <a:gdLst/>
              <a:ahLst/>
              <a:cxnLst/>
              <a:rect l="l" t="t" r="r" b="b"/>
              <a:pathLst>
                <a:path w="7735" h="7735" extrusionOk="0">
                  <a:moveTo>
                    <a:pt x="3871" y="1"/>
                  </a:moveTo>
                  <a:cubicBezTo>
                    <a:pt x="1735" y="1"/>
                    <a:pt x="0" y="1735"/>
                    <a:pt x="0" y="3871"/>
                  </a:cubicBezTo>
                  <a:cubicBezTo>
                    <a:pt x="0" y="6007"/>
                    <a:pt x="1735" y="7734"/>
                    <a:pt x="3871" y="7734"/>
                  </a:cubicBezTo>
                  <a:cubicBezTo>
                    <a:pt x="6007" y="7734"/>
                    <a:pt x="7734" y="6007"/>
                    <a:pt x="7734" y="3871"/>
                  </a:cubicBezTo>
                  <a:cubicBezTo>
                    <a:pt x="7734" y="1735"/>
                    <a:pt x="6007" y="1"/>
                    <a:pt x="38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437;p79"/>
            <p:cNvSpPr/>
            <p:nvPr/>
          </p:nvSpPr>
          <p:spPr>
            <a:xfrm>
              <a:off x="4211671" y="4261947"/>
              <a:ext cx="159658" cy="159684"/>
            </a:xfrm>
            <a:custGeom>
              <a:avLst/>
              <a:gdLst/>
              <a:ahLst/>
              <a:cxnLst/>
              <a:rect l="l" t="t" r="r" b="b"/>
              <a:pathLst>
                <a:path w="6077" h="6078" extrusionOk="0">
                  <a:moveTo>
                    <a:pt x="3039" y="1"/>
                  </a:moveTo>
                  <a:cubicBezTo>
                    <a:pt x="1360" y="1"/>
                    <a:pt x="1" y="1360"/>
                    <a:pt x="1" y="3039"/>
                  </a:cubicBezTo>
                  <a:cubicBezTo>
                    <a:pt x="1" y="4718"/>
                    <a:pt x="1360" y="6077"/>
                    <a:pt x="3039" y="6077"/>
                  </a:cubicBezTo>
                  <a:cubicBezTo>
                    <a:pt x="4717" y="6077"/>
                    <a:pt x="6077" y="4718"/>
                    <a:pt x="6077" y="3039"/>
                  </a:cubicBezTo>
                  <a:cubicBezTo>
                    <a:pt x="6077" y="1360"/>
                    <a:pt x="4717" y="1"/>
                    <a:pt x="30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1438;p79"/>
            <p:cNvSpPr/>
            <p:nvPr/>
          </p:nvSpPr>
          <p:spPr>
            <a:xfrm>
              <a:off x="4269629" y="4537677"/>
              <a:ext cx="43586" cy="29005"/>
            </a:xfrm>
            <a:custGeom>
              <a:avLst/>
              <a:gdLst/>
              <a:ahLst/>
              <a:cxnLst/>
              <a:rect l="l" t="t" r="r" b="b"/>
              <a:pathLst>
                <a:path w="1659" h="1104" extrusionOk="0">
                  <a:moveTo>
                    <a:pt x="1" y="0"/>
                  </a:moveTo>
                  <a:lnTo>
                    <a:pt x="1" y="548"/>
                  </a:lnTo>
                  <a:cubicBezTo>
                    <a:pt x="1" y="854"/>
                    <a:pt x="250" y="1103"/>
                    <a:pt x="555" y="1103"/>
                  </a:cubicBezTo>
                  <a:lnTo>
                    <a:pt x="1103" y="1103"/>
                  </a:lnTo>
                  <a:cubicBezTo>
                    <a:pt x="1409" y="1103"/>
                    <a:pt x="1658" y="854"/>
                    <a:pt x="1658" y="548"/>
                  </a:cubicBezTo>
                  <a:lnTo>
                    <a:pt x="16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439;p79"/>
            <p:cNvSpPr/>
            <p:nvPr/>
          </p:nvSpPr>
          <p:spPr>
            <a:xfrm>
              <a:off x="4434725" y="4334486"/>
              <a:ext cx="54515" cy="14608"/>
            </a:xfrm>
            <a:custGeom>
              <a:avLst/>
              <a:gdLst/>
              <a:ahLst/>
              <a:cxnLst/>
              <a:rect l="l" t="t" r="r" b="b"/>
              <a:pathLst>
                <a:path w="2075" h="556" extrusionOk="0">
                  <a:moveTo>
                    <a:pt x="348" y="1"/>
                  </a:moveTo>
                  <a:cubicBezTo>
                    <a:pt x="1" y="21"/>
                    <a:pt x="1" y="535"/>
                    <a:pt x="348" y="555"/>
                  </a:cubicBezTo>
                  <a:lnTo>
                    <a:pt x="1728" y="555"/>
                  </a:lnTo>
                  <a:cubicBezTo>
                    <a:pt x="2075" y="535"/>
                    <a:pt x="2075" y="21"/>
                    <a:pt x="17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1440;p79"/>
            <p:cNvSpPr/>
            <p:nvPr/>
          </p:nvSpPr>
          <p:spPr>
            <a:xfrm>
              <a:off x="4093603" y="4334460"/>
              <a:ext cx="62896" cy="14634"/>
            </a:xfrm>
            <a:custGeom>
              <a:avLst/>
              <a:gdLst/>
              <a:ahLst/>
              <a:cxnLst/>
              <a:rect l="l" t="t" r="r" b="b"/>
              <a:pathLst>
                <a:path w="2394" h="557" extrusionOk="0">
                  <a:moveTo>
                    <a:pt x="2025" y="1"/>
                  </a:moveTo>
                  <a:cubicBezTo>
                    <a:pt x="2018" y="1"/>
                    <a:pt x="2011" y="1"/>
                    <a:pt x="2005" y="2"/>
                  </a:cubicBezTo>
                  <a:lnTo>
                    <a:pt x="354" y="2"/>
                  </a:lnTo>
                  <a:cubicBezTo>
                    <a:pt x="0" y="22"/>
                    <a:pt x="0" y="536"/>
                    <a:pt x="354" y="556"/>
                  </a:cubicBezTo>
                  <a:lnTo>
                    <a:pt x="2005" y="556"/>
                  </a:lnTo>
                  <a:cubicBezTo>
                    <a:pt x="2011" y="557"/>
                    <a:pt x="2018" y="557"/>
                    <a:pt x="2025" y="557"/>
                  </a:cubicBezTo>
                  <a:cubicBezTo>
                    <a:pt x="2393" y="557"/>
                    <a:pt x="2393" y="1"/>
                    <a:pt x="2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1441;p79"/>
            <p:cNvSpPr/>
            <p:nvPr/>
          </p:nvSpPr>
          <p:spPr>
            <a:xfrm>
              <a:off x="4284210" y="4146138"/>
              <a:ext cx="14424" cy="50417"/>
            </a:xfrm>
            <a:custGeom>
              <a:avLst/>
              <a:gdLst/>
              <a:ahLst/>
              <a:cxnLst/>
              <a:rect l="l" t="t" r="r" b="b"/>
              <a:pathLst>
                <a:path w="549" h="1919" extrusionOk="0">
                  <a:moveTo>
                    <a:pt x="277" y="1"/>
                  </a:moveTo>
                  <a:cubicBezTo>
                    <a:pt x="144" y="1"/>
                    <a:pt x="11" y="88"/>
                    <a:pt x="0" y="261"/>
                  </a:cubicBezTo>
                  <a:lnTo>
                    <a:pt x="0" y="1641"/>
                  </a:lnTo>
                  <a:cubicBezTo>
                    <a:pt x="0" y="1794"/>
                    <a:pt x="125" y="1919"/>
                    <a:pt x="278" y="1919"/>
                  </a:cubicBezTo>
                  <a:cubicBezTo>
                    <a:pt x="430" y="1919"/>
                    <a:pt x="548" y="1794"/>
                    <a:pt x="548" y="1641"/>
                  </a:cubicBezTo>
                  <a:lnTo>
                    <a:pt x="548" y="261"/>
                  </a:lnTo>
                  <a:cubicBezTo>
                    <a:pt x="541" y="88"/>
                    <a:pt x="410" y="1"/>
                    <a:pt x="2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1442;p79"/>
            <p:cNvSpPr/>
            <p:nvPr/>
          </p:nvSpPr>
          <p:spPr>
            <a:xfrm>
              <a:off x="4358561" y="4183813"/>
              <a:ext cx="29294" cy="33156"/>
            </a:xfrm>
            <a:custGeom>
              <a:avLst/>
              <a:gdLst/>
              <a:ahLst/>
              <a:cxnLst/>
              <a:rect l="l" t="t" r="r" b="b"/>
              <a:pathLst>
                <a:path w="1115" h="1262" extrusionOk="0">
                  <a:moveTo>
                    <a:pt x="745" y="0"/>
                  </a:moveTo>
                  <a:cubicBezTo>
                    <a:pt x="662" y="0"/>
                    <a:pt x="578" y="39"/>
                    <a:pt x="521" y="131"/>
                  </a:cubicBezTo>
                  <a:lnTo>
                    <a:pt x="104" y="852"/>
                  </a:lnTo>
                  <a:cubicBezTo>
                    <a:pt x="0" y="1033"/>
                    <a:pt x="132" y="1262"/>
                    <a:pt x="347" y="1262"/>
                  </a:cubicBezTo>
                  <a:cubicBezTo>
                    <a:pt x="444" y="1262"/>
                    <a:pt x="534" y="1213"/>
                    <a:pt x="583" y="1130"/>
                  </a:cubicBezTo>
                  <a:lnTo>
                    <a:pt x="999" y="409"/>
                  </a:lnTo>
                  <a:cubicBezTo>
                    <a:pt x="1114" y="193"/>
                    <a:pt x="931" y="0"/>
                    <a:pt x="7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443;p79"/>
            <p:cNvSpPr/>
            <p:nvPr/>
          </p:nvSpPr>
          <p:spPr>
            <a:xfrm>
              <a:off x="4195277" y="4466505"/>
              <a:ext cx="29268" cy="33287"/>
            </a:xfrm>
            <a:custGeom>
              <a:avLst/>
              <a:gdLst/>
              <a:ahLst/>
              <a:cxnLst/>
              <a:rect l="l" t="t" r="r" b="b"/>
              <a:pathLst>
                <a:path w="1114" h="1267" extrusionOk="0">
                  <a:moveTo>
                    <a:pt x="748" y="1"/>
                  </a:moveTo>
                  <a:cubicBezTo>
                    <a:pt x="664" y="1"/>
                    <a:pt x="579" y="41"/>
                    <a:pt x="521" y="136"/>
                  </a:cubicBezTo>
                  <a:lnTo>
                    <a:pt x="105" y="850"/>
                  </a:lnTo>
                  <a:cubicBezTo>
                    <a:pt x="1" y="1038"/>
                    <a:pt x="132" y="1267"/>
                    <a:pt x="347" y="1267"/>
                  </a:cubicBezTo>
                  <a:cubicBezTo>
                    <a:pt x="444" y="1267"/>
                    <a:pt x="535" y="1211"/>
                    <a:pt x="583" y="1128"/>
                  </a:cubicBezTo>
                  <a:lnTo>
                    <a:pt x="999" y="413"/>
                  </a:lnTo>
                  <a:cubicBezTo>
                    <a:pt x="1114" y="194"/>
                    <a:pt x="933" y="1"/>
                    <a:pt x="7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444;p79"/>
            <p:cNvSpPr/>
            <p:nvPr/>
          </p:nvSpPr>
          <p:spPr>
            <a:xfrm>
              <a:off x="4195172" y="4183813"/>
              <a:ext cx="29294" cy="33156"/>
            </a:xfrm>
            <a:custGeom>
              <a:avLst/>
              <a:gdLst/>
              <a:ahLst/>
              <a:cxnLst/>
              <a:rect l="l" t="t" r="r" b="b"/>
              <a:pathLst>
                <a:path w="1115" h="1262" extrusionOk="0">
                  <a:moveTo>
                    <a:pt x="366" y="0"/>
                  </a:moveTo>
                  <a:cubicBezTo>
                    <a:pt x="180" y="0"/>
                    <a:pt x="1" y="193"/>
                    <a:pt x="116" y="409"/>
                  </a:cubicBezTo>
                  <a:lnTo>
                    <a:pt x="525" y="1130"/>
                  </a:lnTo>
                  <a:cubicBezTo>
                    <a:pt x="573" y="1213"/>
                    <a:pt x="670" y="1262"/>
                    <a:pt x="768" y="1262"/>
                  </a:cubicBezTo>
                  <a:cubicBezTo>
                    <a:pt x="976" y="1262"/>
                    <a:pt x="1114" y="1033"/>
                    <a:pt x="1003" y="852"/>
                  </a:cubicBezTo>
                  <a:lnTo>
                    <a:pt x="594" y="131"/>
                  </a:lnTo>
                  <a:cubicBezTo>
                    <a:pt x="534" y="39"/>
                    <a:pt x="450" y="0"/>
                    <a:pt x="3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445;p79"/>
            <p:cNvSpPr/>
            <p:nvPr/>
          </p:nvSpPr>
          <p:spPr>
            <a:xfrm>
              <a:off x="4358272" y="4466505"/>
              <a:ext cx="29294" cy="33287"/>
            </a:xfrm>
            <a:custGeom>
              <a:avLst/>
              <a:gdLst/>
              <a:ahLst/>
              <a:cxnLst/>
              <a:rect l="l" t="t" r="r" b="b"/>
              <a:pathLst>
                <a:path w="1115" h="1267" extrusionOk="0">
                  <a:moveTo>
                    <a:pt x="367" y="1"/>
                  </a:moveTo>
                  <a:cubicBezTo>
                    <a:pt x="182" y="1"/>
                    <a:pt x="1" y="194"/>
                    <a:pt x="115" y="413"/>
                  </a:cubicBezTo>
                  <a:lnTo>
                    <a:pt x="532" y="1128"/>
                  </a:lnTo>
                  <a:cubicBezTo>
                    <a:pt x="580" y="1211"/>
                    <a:pt x="670" y="1267"/>
                    <a:pt x="774" y="1267"/>
                  </a:cubicBezTo>
                  <a:cubicBezTo>
                    <a:pt x="982" y="1267"/>
                    <a:pt x="1114" y="1038"/>
                    <a:pt x="1010" y="850"/>
                  </a:cubicBezTo>
                  <a:lnTo>
                    <a:pt x="594" y="136"/>
                  </a:lnTo>
                  <a:cubicBezTo>
                    <a:pt x="536" y="41"/>
                    <a:pt x="451" y="1"/>
                    <a:pt x="3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446;p79"/>
            <p:cNvSpPr/>
            <p:nvPr/>
          </p:nvSpPr>
          <p:spPr>
            <a:xfrm>
              <a:off x="4412315" y="4410335"/>
              <a:ext cx="39934" cy="25668"/>
            </a:xfrm>
            <a:custGeom>
              <a:avLst/>
              <a:gdLst/>
              <a:ahLst/>
              <a:cxnLst/>
              <a:rect l="l" t="t" r="r" b="b"/>
              <a:pathLst>
                <a:path w="1520" h="977" extrusionOk="0">
                  <a:moveTo>
                    <a:pt x="408" y="1"/>
                  </a:moveTo>
                  <a:cubicBezTo>
                    <a:pt x="158" y="1"/>
                    <a:pt x="0" y="375"/>
                    <a:pt x="285" y="526"/>
                  </a:cubicBezTo>
                  <a:lnTo>
                    <a:pt x="999" y="942"/>
                  </a:lnTo>
                  <a:cubicBezTo>
                    <a:pt x="1041" y="963"/>
                    <a:pt x="1090" y="977"/>
                    <a:pt x="1138" y="977"/>
                  </a:cubicBezTo>
                  <a:cubicBezTo>
                    <a:pt x="1422" y="977"/>
                    <a:pt x="1520" y="602"/>
                    <a:pt x="1277" y="464"/>
                  </a:cubicBezTo>
                  <a:lnTo>
                    <a:pt x="562" y="48"/>
                  </a:lnTo>
                  <a:cubicBezTo>
                    <a:pt x="509" y="15"/>
                    <a:pt x="457" y="1"/>
                    <a:pt x="4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1447;p79"/>
            <p:cNvSpPr/>
            <p:nvPr/>
          </p:nvSpPr>
          <p:spPr>
            <a:xfrm>
              <a:off x="4130306" y="4247340"/>
              <a:ext cx="39304" cy="25589"/>
            </a:xfrm>
            <a:custGeom>
              <a:avLst/>
              <a:gdLst/>
              <a:ahLst/>
              <a:cxnLst/>
              <a:rect l="l" t="t" r="r" b="b"/>
              <a:pathLst>
                <a:path w="1496" h="974" extrusionOk="0">
                  <a:moveTo>
                    <a:pt x="397" y="1"/>
                  </a:moveTo>
                  <a:cubicBezTo>
                    <a:pt x="153" y="1"/>
                    <a:pt x="0" y="356"/>
                    <a:pt x="254" y="515"/>
                  </a:cubicBezTo>
                  <a:lnTo>
                    <a:pt x="975" y="931"/>
                  </a:lnTo>
                  <a:cubicBezTo>
                    <a:pt x="1017" y="959"/>
                    <a:pt x="1066" y="966"/>
                    <a:pt x="1114" y="973"/>
                  </a:cubicBezTo>
                  <a:lnTo>
                    <a:pt x="1114" y="966"/>
                  </a:lnTo>
                  <a:cubicBezTo>
                    <a:pt x="1398" y="966"/>
                    <a:pt x="1496" y="592"/>
                    <a:pt x="1253" y="453"/>
                  </a:cubicBezTo>
                  <a:lnTo>
                    <a:pt x="531" y="37"/>
                  </a:lnTo>
                  <a:cubicBezTo>
                    <a:pt x="485" y="12"/>
                    <a:pt x="439" y="1"/>
                    <a:pt x="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448;p79"/>
            <p:cNvSpPr/>
            <p:nvPr/>
          </p:nvSpPr>
          <p:spPr>
            <a:xfrm>
              <a:off x="4413418" y="4247182"/>
              <a:ext cx="39908" cy="25747"/>
            </a:xfrm>
            <a:custGeom>
              <a:avLst/>
              <a:gdLst/>
              <a:ahLst/>
              <a:cxnLst/>
              <a:rect l="l" t="t" r="r" b="b"/>
              <a:pathLst>
                <a:path w="1519" h="980" extrusionOk="0">
                  <a:moveTo>
                    <a:pt x="1114" y="0"/>
                  </a:moveTo>
                  <a:cubicBezTo>
                    <a:pt x="1064" y="0"/>
                    <a:pt x="1011" y="15"/>
                    <a:pt x="957" y="50"/>
                  </a:cubicBezTo>
                  <a:lnTo>
                    <a:pt x="243" y="459"/>
                  </a:lnTo>
                  <a:cubicBezTo>
                    <a:pt x="0" y="605"/>
                    <a:pt x="97" y="972"/>
                    <a:pt x="382" y="979"/>
                  </a:cubicBezTo>
                  <a:cubicBezTo>
                    <a:pt x="430" y="979"/>
                    <a:pt x="479" y="965"/>
                    <a:pt x="520" y="937"/>
                  </a:cubicBezTo>
                  <a:lnTo>
                    <a:pt x="1235" y="528"/>
                  </a:lnTo>
                  <a:cubicBezTo>
                    <a:pt x="1518" y="378"/>
                    <a:pt x="1363"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1449;p79"/>
            <p:cNvSpPr/>
            <p:nvPr/>
          </p:nvSpPr>
          <p:spPr>
            <a:xfrm>
              <a:off x="4130595" y="4410624"/>
              <a:ext cx="39304" cy="25379"/>
            </a:xfrm>
            <a:custGeom>
              <a:avLst/>
              <a:gdLst/>
              <a:ahLst/>
              <a:cxnLst/>
              <a:rect l="l" t="t" r="r" b="b"/>
              <a:pathLst>
                <a:path w="1496" h="966" extrusionOk="0">
                  <a:moveTo>
                    <a:pt x="1099" y="1"/>
                  </a:moveTo>
                  <a:cubicBezTo>
                    <a:pt x="1056" y="1"/>
                    <a:pt x="1011" y="12"/>
                    <a:pt x="964" y="37"/>
                  </a:cubicBezTo>
                  <a:lnTo>
                    <a:pt x="243" y="453"/>
                  </a:lnTo>
                  <a:cubicBezTo>
                    <a:pt x="0" y="598"/>
                    <a:pt x="104" y="966"/>
                    <a:pt x="382" y="966"/>
                  </a:cubicBezTo>
                  <a:cubicBezTo>
                    <a:pt x="430" y="966"/>
                    <a:pt x="479" y="952"/>
                    <a:pt x="520" y="931"/>
                  </a:cubicBezTo>
                  <a:lnTo>
                    <a:pt x="1242" y="515"/>
                  </a:lnTo>
                  <a:cubicBezTo>
                    <a:pt x="1496" y="356"/>
                    <a:pt x="1343" y="1"/>
                    <a:pt x="10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1450;p79"/>
            <p:cNvSpPr/>
            <p:nvPr/>
          </p:nvSpPr>
          <p:spPr>
            <a:xfrm>
              <a:off x="4255231" y="4494118"/>
              <a:ext cx="72565" cy="50864"/>
            </a:xfrm>
            <a:custGeom>
              <a:avLst/>
              <a:gdLst/>
              <a:ahLst/>
              <a:cxnLst/>
              <a:rect l="l" t="t" r="r" b="b"/>
              <a:pathLst>
                <a:path w="2762" h="1936" extrusionOk="0">
                  <a:moveTo>
                    <a:pt x="1" y="1"/>
                  </a:moveTo>
                  <a:lnTo>
                    <a:pt x="1" y="1381"/>
                  </a:lnTo>
                  <a:cubicBezTo>
                    <a:pt x="1" y="1686"/>
                    <a:pt x="243" y="1936"/>
                    <a:pt x="549" y="1936"/>
                  </a:cubicBezTo>
                  <a:lnTo>
                    <a:pt x="2206" y="1936"/>
                  </a:lnTo>
                  <a:cubicBezTo>
                    <a:pt x="2511" y="1936"/>
                    <a:pt x="2761" y="1686"/>
                    <a:pt x="2761" y="1381"/>
                  </a:cubicBezTo>
                  <a:lnTo>
                    <a:pt x="27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1451;p79"/>
            <p:cNvSpPr/>
            <p:nvPr/>
          </p:nvSpPr>
          <p:spPr>
            <a:xfrm>
              <a:off x="4247954" y="4494118"/>
              <a:ext cx="87120" cy="14608"/>
            </a:xfrm>
            <a:custGeom>
              <a:avLst/>
              <a:gdLst/>
              <a:ahLst/>
              <a:cxnLst/>
              <a:rect l="l" t="t" r="r" b="b"/>
              <a:pathLst>
                <a:path w="3316" h="556" extrusionOk="0">
                  <a:moveTo>
                    <a:pt x="278" y="1"/>
                  </a:moveTo>
                  <a:cubicBezTo>
                    <a:pt x="125" y="1"/>
                    <a:pt x="0" y="125"/>
                    <a:pt x="0" y="278"/>
                  </a:cubicBezTo>
                  <a:cubicBezTo>
                    <a:pt x="0" y="431"/>
                    <a:pt x="125" y="556"/>
                    <a:pt x="278" y="556"/>
                  </a:cubicBezTo>
                  <a:lnTo>
                    <a:pt x="3038" y="556"/>
                  </a:lnTo>
                  <a:cubicBezTo>
                    <a:pt x="3191" y="556"/>
                    <a:pt x="3316" y="431"/>
                    <a:pt x="3316" y="278"/>
                  </a:cubicBezTo>
                  <a:cubicBezTo>
                    <a:pt x="3316" y="125"/>
                    <a:pt x="3191" y="1"/>
                    <a:pt x="30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 name="Google Shape;6194;p66"/>
          <p:cNvGrpSpPr/>
          <p:nvPr/>
        </p:nvGrpSpPr>
        <p:grpSpPr>
          <a:xfrm rot="951081">
            <a:off x="685604" y="4075941"/>
            <a:ext cx="723432" cy="738334"/>
            <a:chOff x="1162544" y="1456036"/>
            <a:chExt cx="723432" cy="738334"/>
          </a:xfrm>
        </p:grpSpPr>
        <p:sp>
          <p:nvSpPr>
            <p:cNvPr id="37" name="Google Shape;6195;p66"/>
            <p:cNvSpPr/>
            <p:nvPr/>
          </p:nvSpPr>
          <p:spPr>
            <a:xfrm>
              <a:off x="1374623" y="1456036"/>
              <a:ext cx="379687" cy="495965"/>
            </a:xfrm>
            <a:custGeom>
              <a:avLst/>
              <a:gdLst/>
              <a:ahLst/>
              <a:cxnLst/>
              <a:rect l="l" t="t" r="r" b="b"/>
              <a:pathLst>
                <a:path w="5378" h="7025" extrusionOk="0">
                  <a:moveTo>
                    <a:pt x="4249" y="0"/>
                  </a:moveTo>
                  <a:cubicBezTo>
                    <a:pt x="4227" y="0"/>
                    <a:pt x="4205" y="1"/>
                    <a:pt x="4184" y="2"/>
                  </a:cubicBezTo>
                  <a:cubicBezTo>
                    <a:pt x="3334" y="44"/>
                    <a:pt x="2552" y="716"/>
                    <a:pt x="2401" y="1552"/>
                  </a:cubicBezTo>
                  <a:cubicBezTo>
                    <a:pt x="2265" y="1300"/>
                    <a:pt x="1966" y="1124"/>
                    <a:pt x="1690" y="1124"/>
                  </a:cubicBezTo>
                  <a:cubicBezTo>
                    <a:pt x="1576" y="1124"/>
                    <a:pt x="1465" y="1155"/>
                    <a:pt x="1372" y="1223"/>
                  </a:cubicBezTo>
                  <a:cubicBezTo>
                    <a:pt x="1112" y="1415"/>
                    <a:pt x="1043" y="1758"/>
                    <a:pt x="1029" y="2087"/>
                  </a:cubicBezTo>
                  <a:cubicBezTo>
                    <a:pt x="988" y="2595"/>
                    <a:pt x="1057" y="3088"/>
                    <a:pt x="1167" y="3596"/>
                  </a:cubicBezTo>
                  <a:cubicBezTo>
                    <a:pt x="1036" y="3458"/>
                    <a:pt x="852" y="3390"/>
                    <a:pt x="672" y="3390"/>
                  </a:cubicBezTo>
                  <a:cubicBezTo>
                    <a:pt x="510" y="3390"/>
                    <a:pt x="350" y="3445"/>
                    <a:pt x="234" y="3555"/>
                  </a:cubicBezTo>
                  <a:cubicBezTo>
                    <a:pt x="69" y="3706"/>
                    <a:pt x="1" y="3952"/>
                    <a:pt x="14" y="4172"/>
                  </a:cubicBezTo>
                  <a:cubicBezTo>
                    <a:pt x="28" y="4391"/>
                    <a:pt x="97" y="4597"/>
                    <a:pt x="206" y="4803"/>
                  </a:cubicBezTo>
                  <a:cubicBezTo>
                    <a:pt x="385" y="5214"/>
                    <a:pt x="645" y="5653"/>
                    <a:pt x="933" y="5969"/>
                  </a:cubicBezTo>
                  <a:cubicBezTo>
                    <a:pt x="1208" y="6284"/>
                    <a:pt x="1400" y="6627"/>
                    <a:pt x="1509" y="7025"/>
                  </a:cubicBezTo>
                  <a:cubicBezTo>
                    <a:pt x="1852" y="6613"/>
                    <a:pt x="2428" y="6517"/>
                    <a:pt x="2950" y="6380"/>
                  </a:cubicBezTo>
                  <a:cubicBezTo>
                    <a:pt x="3265" y="6298"/>
                    <a:pt x="3567" y="6216"/>
                    <a:pt x="3868" y="6092"/>
                  </a:cubicBezTo>
                  <a:cubicBezTo>
                    <a:pt x="4211" y="5969"/>
                    <a:pt x="4637" y="5749"/>
                    <a:pt x="4595" y="5338"/>
                  </a:cubicBezTo>
                  <a:cubicBezTo>
                    <a:pt x="4544" y="4928"/>
                    <a:pt x="4230" y="4662"/>
                    <a:pt x="3820" y="4662"/>
                  </a:cubicBezTo>
                  <a:cubicBezTo>
                    <a:pt x="3791" y="4662"/>
                    <a:pt x="3761" y="4663"/>
                    <a:pt x="3731" y="4666"/>
                  </a:cubicBezTo>
                  <a:cubicBezTo>
                    <a:pt x="4362" y="4583"/>
                    <a:pt x="4952" y="4158"/>
                    <a:pt x="5213" y="3555"/>
                  </a:cubicBezTo>
                  <a:cubicBezTo>
                    <a:pt x="5363" y="3212"/>
                    <a:pt x="5363" y="2773"/>
                    <a:pt x="5075" y="2540"/>
                  </a:cubicBezTo>
                  <a:cubicBezTo>
                    <a:pt x="4961" y="2457"/>
                    <a:pt x="4824" y="2428"/>
                    <a:pt x="4681" y="2428"/>
                  </a:cubicBezTo>
                  <a:cubicBezTo>
                    <a:pt x="4514" y="2428"/>
                    <a:pt x="4339" y="2468"/>
                    <a:pt x="4184" y="2512"/>
                  </a:cubicBezTo>
                  <a:cubicBezTo>
                    <a:pt x="4211" y="2457"/>
                    <a:pt x="4266" y="2403"/>
                    <a:pt x="4294" y="2361"/>
                  </a:cubicBezTo>
                  <a:cubicBezTo>
                    <a:pt x="4733" y="1785"/>
                    <a:pt x="5377" y="812"/>
                    <a:pt x="4815" y="208"/>
                  </a:cubicBezTo>
                  <a:cubicBezTo>
                    <a:pt x="4679" y="60"/>
                    <a:pt x="4453" y="0"/>
                    <a:pt x="42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196;p66"/>
            <p:cNvSpPr/>
            <p:nvPr/>
          </p:nvSpPr>
          <p:spPr>
            <a:xfrm>
              <a:off x="1496617" y="1881183"/>
              <a:ext cx="389359" cy="227967"/>
            </a:xfrm>
            <a:custGeom>
              <a:avLst/>
              <a:gdLst/>
              <a:ahLst/>
              <a:cxnLst/>
              <a:rect l="l" t="t" r="r" b="b"/>
              <a:pathLst>
                <a:path w="5515" h="3229" extrusionOk="0">
                  <a:moveTo>
                    <a:pt x="3429" y="0"/>
                  </a:moveTo>
                  <a:cubicBezTo>
                    <a:pt x="3412" y="0"/>
                    <a:pt x="3393" y="1"/>
                    <a:pt x="3375" y="2"/>
                  </a:cubicBezTo>
                  <a:cubicBezTo>
                    <a:pt x="2771" y="29"/>
                    <a:pt x="2195" y="290"/>
                    <a:pt x="1770" y="715"/>
                  </a:cubicBezTo>
                  <a:cubicBezTo>
                    <a:pt x="1798" y="605"/>
                    <a:pt x="1852" y="482"/>
                    <a:pt x="1839" y="358"/>
                  </a:cubicBezTo>
                  <a:cubicBezTo>
                    <a:pt x="1811" y="248"/>
                    <a:pt x="1729" y="98"/>
                    <a:pt x="1606" y="84"/>
                  </a:cubicBezTo>
                  <a:cubicBezTo>
                    <a:pt x="1537" y="84"/>
                    <a:pt x="1496" y="111"/>
                    <a:pt x="1427" y="125"/>
                  </a:cubicBezTo>
                  <a:cubicBezTo>
                    <a:pt x="1043" y="262"/>
                    <a:pt x="810" y="591"/>
                    <a:pt x="604" y="934"/>
                  </a:cubicBezTo>
                  <a:cubicBezTo>
                    <a:pt x="412" y="1250"/>
                    <a:pt x="193" y="1551"/>
                    <a:pt x="1" y="1853"/>
                  </a:cubicBezTo>
                  <a:cubicBezTo>
                    <a:pt x="563" y="2004"/>
                    <a:pt x="1016" y="2415"/>
                    <a:pt x="1510" y="2731"/>
                  </a:cubicBezTo>
                  <a:cubicBezTo>
                    <a:pt x="1729" y="2868"/>
                    <a:pt x="1948" y="2937"/>
                    <a:pt x="2182" y="3060"/>
                  </a:cubicBezTo>
                  <a:cubicBezTo>
                    <a:pt x="2264" y="3101"/>
                    <a:pt x="2346" y="3142"/>
                    <a:pt x="2429" y="3170"/>
                  </a:cubicBezTo>
                  <a:cubicBezTo>
                    <a:pt x="2531" y="3204"/>
                    <a:pt x="2634" y="3228"/>
                    <a:pt x="2737" y="3228"/>
                  </a:cubicBezTo>
                  <a:cubicBezTo>
                    <a:pt x="2840" y="3228"/>
                    <a:pt x="2943" y="3204"/>
                    <a:pt x="3046" y="3142"/>
                  </a:cubicBezTo>
                  <a:cubicBezTo>
                    <a:pt x="3101" y="3101"/>
                    <a:pt x="3155" y="3074"/>
                    <a:pt x="3183" y="3019"/>
                  </a:cubicBezTo>
                  <a:cubicBezTo>
                    <a:pt x="3238" y="2937"/>
                    <a:pt x="3210" y="2799"/>
                    <a:pt x="3142" y="2703"/>
                  </a:cubicBezTo>
                  <a:cubicBezTo>
                    <a:pt x="3073" y="2621"/>
                    <a:pt x="2963" y="2566"/>
                    <a:pt x="2867" y="2525"/>
                  </a:cubicBezTo>
                  <a:lnTo>
                    <a:pt x="2867" y="2525"/>
                  </a:lnTo>
                  <a:cubicBezTo>
                    <a:pt x="3073" y="2539"/>
                    <a:pt x="3251" y="2566"/>
                    <a:pt x="3457" y="2566"/>
                  </a:cubicBezTo>
                  <a:cubicBezTo>
                    <a:pt x="3541" y="2575"/>
                    <a:pt x="3636" y="2582"/>
                    <a:pt x="3734" y="2582"/>
                  </a:cubicBezTo>
                  <a:cubicBezTo>
                    <a:pt x="3957" y="2582"/>
                    <a:pt x="4196" y="2545"/>
                    <a:pt x="4349" y="2402"/>
                  </a:cubicBezTo>
                  <a:cubicBezTo>
                    <a:pt x="4472" y="2278"/>
                    <a:pt x="4527" y="2073"/>
                    <a:pt x="4445" y="1935"/>
                  </a:cubicBezTo>
                  <a:cubicBezTo>
                    <a:pt x="4362" y="1798"/>
                    <a:pt x="4198" y="1743"/>
                    <a:pt x="4061" y="1716"/>
                  </a:cubicBezTo>
                  <a:cubicBezTo>
                    <a:pt x="4527" y="1634"/>
                    <a:pt x="4993" y="1400"/>
                    <a:pt x="5268" y="1016"/>
                  </a:cubicBezTo>
                  <a:cubicBezTo>
                    <a:pt x="5364" y="852"/>
                    <a:pt x="5515" y="550"/>
                    <a:pt x="5309" y="413"/>
                  </a:cubicBezTo>
                  <a:cubicBezTo>
                    <a:pt x="5226" y="358"/>
                    <a:pt x="5144" y="344"/>
                    <a:pt x="5048" y="331"/>
                  </a:cubicBezTo>
                  <a:cubicBezTo>
                    <a:pt x="4921" y="309"/>
                    <a:pt x="4789" y="298"/>
                    <a:pt x="4654" y="298"/>
                  </a:cubicBezTo>
                  <a:cubicBezTo>
                    <a:pt x="4366" y="298"/>
                    <a:pt x="4067" y="347"/>
                    <a:pt x="3786" y="440"/>
                  </a:cubicBezTo>
                  <a:cubicBezTo>
                    <a:pt x="3916" y="116"/>
                    <a:pt x="3739" y="0"/>
                    <a:pt x="3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6197;p66"/>
            <p:cNvSpPr/>
            <p:nvPr/>
          </p:nvSpPr>
          <p:spPr>
            <a:xfrm>
              <a:off x="1467601" y="1943310"/>
              <a:ext cx="311064" cy="91003"/>
            </a:xfrm>
            <a:custGeom>
              <a:avLst/>
              <a:gdLst/>
              <a:ahLst/>
              <a:cxnLst/>
              <a:rect l="l" t="t" r="r" b="b"/>
              <a:pathLst>
                <a:path w="4406" h="1289" extrusionOk="0">
                  <a:moveTo>
                    <a:pt x="4304" y="0"/>
                  </a:moveTo>
                  <a:cubicBezTo>
                    <a:pt x="4292" y="0"/>
                    <a:pt x="4279" y="4"/>
                    <a:pt x="4266" y="13"/>
                  </a:cubicBezTo>
                  <a:cubicBezTo>
                    <a:pt x="2936" y="699"/>
                    <a:pt x="1290" y="328"/>
                    <a:pt x="0" y="1151"/>
                  </a:cubicBezTo>
                  <a:cubicBezTo>
                    <a:pt x="0" y="1193"/>
                    <a:pt x="14" y="1234"/>
                    <a:pt x="14" y="1289"/>
                  </a:cubicBezTo>
                  <a:lnTo>
                    <a:pt x="83" y="1289"/>
                  </a:lnTo>
                  <a:cubicBezTo>
                    <a:pt x="1372" y="466"/>
                    <a:pt x="3018" y="836"/>
                    <a:pt x="4348" y="150"/>
                  </a:cubicBezTo>
                  <a:cubicBezTo>
                    <a:pt x="4406" y="104"/>
                    <a:pt x="4367"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6198;p66"/>
            <p:cNvSpPr/>
            <p:nvPr/>
          </p:nvSpPr>
          <p:spPr>
            <a:xfrm>
              <a:off x="1546319" y="1889020"/>
              <a:ext cx="164357" cy="218860"/>
            </a:xfrm>
            <a:custGeom>
              <a:avLst/>
              <a:gdLst/>
              <a:ahLst/>
              <a:cxnLst/>
              <a:rect l="l" t="t" r="r" b="b"/>
              <a:pathLst>
                <a:path w="2328" h="3100" extrusionOk="0">
                  <a:moveTo>
                    <a:pt x="819" y="0"/>
                  </a:moveTo>
                  <a:cubicBezTo>
                    <a:pt x="476" y="453"/>
                    <a:pt x="202" y="974"/>
                    <a:pt x="10" y="1523"/>
                  </a:cubicBezTo>
                  <a:cubicBezTo>
                    <a:pt x="1" y="1542"/>
                    <a:pt x="24" y="1567"/>
                    <a:pt x="49" y="1567"/>
                  </a:cubicBezTo>
                  <a:cubicBezTo>
                    <a:pt x="59" y="1567"/>
                    <a:pt x="70" y="1563"/>
                    <a:pt x="79" y="1550"/>
                  </a:cubicBezTo>
                  <a:cubicBezTo>
                    <a:pt x="518" y="1975"/>
                    <a:pt x="1011" y="2346"/>
                    <a:pt x="1505" y="2661"/>
                  </a:cubicBezTo>
                  <a:cubicBezTo>
                    <a:pt x="1738" y="2826"/>
                    <a:pt x="1971" y="2963"/>
                    <a:pt x="2232" y="3100"/>
                  </a:cubicBezTo>
                  <a:cubicBezTo>
                    <a:pt x="2259" y="3073"/>
                    <a:pt x="2287" y="3073"/>
                    <a:pt x="2328" y="3059"/>
                  </a:cubicBezTo>
                  <a:cubicBezTo>
                    <a:pt x="2067" y="2922"/>
                    <a:pt x="1821" y="2771"/>
                    <a:pt x="1560" y="2606"/>
                  </a:cubicBezTo>
                  <a:cubicBezTo>
                    <a:pt x="1039" y="2277"/>
                    <a:pt x="559" y="1920"/>
                    <a:pt x="133" y="1482"/>
                  </a:cubicBezTo>
                  <a:cubicBezTo>
                    <a:pt x="312" y="933"/>
                    <a:pt x="586" y="439"/>
                    <a:pt x="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199;p66"/>
            <p:cNvSpPr/>
            <p:nvPr/>
          </p:nvSpPr>
          <p:spPr>
            <a:xfrm>
              <a:off x="1639227" y="1882242"/>
              <a:ext cx="167322" cy="169511"/>
            </a:xfrm>
            <a:custGeom>
              <a:avLst/>
              <a:gdLst/>
              <a:ahLst/>
              <a:cxnLst/>
              <a:rect l="l" t="t" r="r" b="b"/>
              <a:pathLst>
                <a:path w="2370" h="2401" extrusionOk="0">
                  <a:moveTo>
                    <a:pt x="1478" y="0"/>
                  </a:moveTo>
                  <a:cubicBezTo>
                    <a:pt x="916" y="371"/>
                    <a:pt x="409" y="851"/>
                    <a:pt x="24" y="1413"/>
                  </a:cubicBezTo>
                  <a:cubicBezTo>
                    <a:pt x="1" y="1437"/>
                    <a:pt x="28" y="1471"/>
                    <a:pt x="45" y="1471"/>
                  </a:cubicBezTo>
                  <a:cubicBezTo>
                    <a:pt x="48" y="1471"/>
                    <a:pt x="50" y="1470"/>
                    <a:pt x="52" y="1468"/>
                  </a:cubicBezTo>
                  <a:cubicBezTo>
                    <a:pt x="52" y="1468"/>
                    <a:pt x="52" y="1482"/>
                    <a:pt x="66" y="1482"/>
                  </a:cubicBezTo>
                  <a:cubicBezTo>
                    <a:pt x="793" y="1838"/>
                    <a:pt x="1533" y="2195"/>
                    <a:pt x="2301" y="2400"/>
                  </a:cubicBezTo>
                  <a:cubicBezTo>
                    <a:pt x="2329" y="2387"/>
                    <a:pt x="2356" y="2359"/>
                    <a:pt x="2370" y="2332"/>
                  </a:cubicBezTo>
                  <a:cubicBezTo>
                    <a:pt x="1602" y="2126"/>
                    <a:pt x="847" y="1770"/>
                    <a:pt x="120" y="1413"/>
                  </a:cubicBezTo>
                  <a:cubicBezTo>
                    <a:pt x="518" y="851"/>
                    <a:pt x="1012" y="371"/>
                    <a:pt x="1602" y="28"/>
                  </a:cubicBezTo>
                  <a:cubicBezTo>
                    <a:pt x="1561" y="0"/>
                    <a:pt x="1533" y="0"/>
                    <a:pt x="14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200;p66"/>
            <p:cNvSpPr/>
            <p:nvPr/>
          </p:nvSpPr>
          <p:spPr>
            <a:xfrm>
              <a:off x="1393967" y="1701156"/>
              <a:ext cx="301250" cy="170499"/>
            </a:xfrm>
            <a:custGeom>
              <a:avLst/>
              <a:gdLst/>
              <a:ahLst/>
              <a:cxnLst/>
              <a:rect l="l" t="t" r="r" b="b"/>
              <a:pathLst>
                <a:path w="4267" h="2415" extrusionOk="0">
                  <a:moveTo>
                    <a:pt x="70" y="0"/>
                  </a:moveTo>
                  <a:cubicBezTo>
                    <a:pt x="42" y="14"/>
                    <a:pt x="15" y="28"/>
                    <a:pt x="1" y="55"/>
                  </a:cubicBezTo>
                  <a:cubicBezTo>
                    <a:pt x="248" y="919"/>
                    <a:pt x="714" y="1729"/>
                    <a:pt x="1386" y="2387"/>
                  </a:cubicBezTo>
                  <a:cubicBezTo>
                    <a:pt x="1386" y="2401"/>
                    <a:pt x="1400" y="2414"/>
                    <a:pt x="1414" y="2414"/>
                  </a:cubicBezTo>
                  <a:lnTo>
                    <a:pt x="1455" y="2414"/>
                  </a:lnTo>
                  <a:cubicBezTo>
                    <a:pt x="2401" y="2181"/>
                    <a:pt x="3361" y="2017"/>
                    <a:pt x="4267" y="1660"/>
                  </a:cubicBezTo>
                  <a:cubicBezTo>
                    <a:pt x="4253" y="1646"/>
                    <a:pt x="4253" y="1605"/>
                    <a:pt x="4225" y="1591"/>
                  </a:cubicBezTo>
                  <a:cubicBezTo>
                    <a:pt x="3334" y="1948"/>
                    <a:pt x="2374" y="2099"/>
                    <a:pt x="1441" y="2346"/>
                  </a:cubicBezTo>
                  <a:cubicBezTo>
                    <a:pt x="783" y="1674"/>
                    <a:pt x="316" y="892"/>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201;p66"/>
            <p:cNvSpPr/>
            <p:nvPr/>
          </p:nvSpPr>
          <p:spPr>
            <a:xfrm>
              <a:off x="1466613" y="1541391"/>
              <a:ext cx="280917" cy="186243"/>
            </a:xfrm>
            <a:custGeom>
              <a:avLst/>
              <a:gdLst/>
              <a:ahLst/>
              <a:cxnLst/>
              <a:rect l="l" t="t" r="r" b="b"/>
              <a:pathLst>
                <a:path w="3979" h="2638" extrusionOk="0">
                  <a:moveTo>
                    <a:pt x="69" y="0"/>
                  </a:moveTo>
                  <a:cubicBezTo>
                    <a:pt x="69" y="0"/>
                    <a:pt x="42" y="0"/>
                    <a:pt x="42" y="14"/>
                  </a:cubicBezTo>
                  <a:lnTo>
                    <a:pt x="1" y="69"/>
                  </a:lnTo>
                  <a:cubicBezTo>
                    <a:pt x="83" y="988"/>
                    <a:pt x="440" y="1879"/>
                    <a:pt x="1029" y="2620"/>
                  </a:cubicBezTo>
                  <a:cubicBezTo>
                    <a:pt x="1034" y="2633"/>
                    <a:pt x="1039" y="2638"/>
                    <a:pt x="1046" y="2638"/>
                  </a:cubicBezTo>
                  <a:cubicBezTo>
                    <a:pt x="1060" y="2638"/>
                    <a:pt x="1079" y="2616"/>
                    <a:pt x="1098" y="2606"/>
                  </a:cubicBezTo>
                  <a:cubicBezTo>
                    <a:pt x="1852" y="2414"/>
                    <a:pt x="2607" y="2222"/>
                    <a:pt x="3320" y="1975"/>
                  </a:cubicBezTo>
                  <a:cubicBezTo>
                    <a:pt x="3539" y="1879"/>
                    <a:pt x="3772" y="1811"/>
                    <a:pt x="3978" y="1715"/>
                  </a:cubicBezTo>
                  <a:cubicBezTo>
                    <a:pt x="3978" y="1701"/>
                    <a:pt x="3951" y="1660"/>
                    <a:pt x="3951" y="1646"/>
                  </a:cubicBezTo>
                  <a:cubicBezTo>
                    <a:pt x="3676" y="1770"/>
                    <a:pt x="3388" y="1866"/>
                    <a:pt x="3100" y="1948"/>
                  </a:cubicBezTo>
                  <a:cubicBezTo>
                    <a:pt x="2428" y="2195"/>
                    <a:pt x="1743" y="2346"/>
                    <a:pt x="1043" y="2524"/>
                  </a:cubicBezTo>
                  <a:cubicBezTo>
                    <a:pt x="481" y="1797"/>
                    <a:pt x="138" y="919"/>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6202;p66"/>
            <p:cNvSpPr/>
            <p:nvPr/>
          </p:nvSpPr>
          <p:spPr>
            <a:xfrm>
              <a:off x="1586701" y="1485194"/>
              <a:ext cx="131740" cy="111124"/>
            </a:xfrm>
            <a:custGeom>
              <a:avLst/>
              <a:gdLst/>
              <a:ahLst/>
              <a:cxnLst/>
              <a:rect l="l" t="t" r="r" b="b"/>
              <a:pathLst>
                <a:path w="1866" h="1574" extrusionOk="0">
                  <a:moveTo>
                    <a:pt x="69" y="1"/>
                  </a:moveTo>
                  <a:cubicBezTo>
                    <a:pt x="42" y="28"/>
                    <a:pt x="28" y="42"/>
                    <a:pt x="0" y="69"/>
                  </a:cubicBezTo>
                  <a:cubicBezTo>
                    <a:pt x="28" y="577"/>
                    <a:pt x="124" y="1071"/>
                    <a:pt x="316" y="1551"/>
                  </a:cubicBezTo>
                  <a:cubicBezTo>
                    <a:pt x="308" y="1567"/>
                    <a:pt x="323" y="1573"/>
                    <a:pt x="340" y="1573"/>
                  </a:cubicBezTo>
                  <a:cubicBezTo>
                    <a:pt x="352" y="1573"/>
                    <a:pt x="365" y="1570"/>
                    <a:pt x="371" y="1564"/>
                  </a:cubicBezTo>
                  <a:cubicBezTo>
                    <a:pt x="851" y="1441"/>
                    <a:pt x="1345" y="1304"/>
                    <a:pt x="1811" y="1139"/>
                  </a:cubicBezTo>
                  <a:lnTo>
                    <a:pt x="1866" y="1030"/>
                  </a:lnTo>
                  <a:lnTo>
                    <a:pt x="1866" y="1030"/>
                  </a:lnTo>
                  <a:cubicBezTo>
                    <a:pt x="1797" y="1057"/>
                    <a:pt x="1729" y="1084"/>
                    <a:pt x="1660" y="1098"/>
                  </a:cubicBezTo>
                  <a:cubicBezTo>
                    <a:pt x="1221" y="1263"/>
                    <a:pt x="782" y="1359"/>
                    <a:pt x="343" y="1482"/>
                  </a:cubicBezTo>
                  <a:cubicBezTo>
                    <a:pt x="165" y="1002"/>
                    <a:pt x="69" y="522"/>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6203;p66"/>
            <p:cNvSpPr/>
            <p:nvPr/>
          </p:nvSpPr>
          <p:spPr>
            <a:xfrm>
              <a:off x="1274302" y="1759188"/>
              <a:ext cx="197256" cy="296449"/>
            </a:xfrm>
            <a:custGeom>
              <a:avLst/>
              <a:gdLst/>
              <a:ahLst/>
              <a:cxnLst/>
              <a:rect l="l" t="t" r="r" b="b"/>
              <a:pathLst>
                <a:path w="2794" h="4199" extrusionOk="0">
                  <a:moveTo>
                    <a:pt x="89" y="1"/>
                  </a:moveTo>
                  <a:cubicBezTo>
                    <a:pt x="46" y="1"/>
                    <a:pt x="1" y="35"/>
                    <a:pt x="9" y="84"/>
                  </a:cubicBezTo>
                  <a:cubicBezTo>
                    <a:pt x="530" y="1661"/>
                    <a:pt x="1353" y="3252"/>
                    <a:pt x="2766" y="4198"/>
                  </a:cubicBezTo>
                  <a:cubicBezTo>
                    <a:pt x="2752" y="4185"/>
                    <a:pt x="2752" y="4171"/>
                    <a:pt x="2752" y="4143"/>
                  </a:cubicBezTo>
                  <a:cubicBezTo>
                    <a:pt x="2752" y="4116"/>
                    <a:pt x="2766" y="4061"/>
                    <a:pt x="2793" y="4034"/>
                  </a:cubicBezTo>
                  <a:cubicBezTo>
                    <a:pt x="1449" y="3101"/>
                    <a:pt x="667" y="1565"/>
                    <a:pt x="160" y="56"/>
                  </a:cubicBezTo>
                  <a:cubicBezTo>
                    <a:pt x="149" y="17"/>
                    <a:pt x="119" y="1"/>
                    <a:pt x="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6204;p66"/>
            <p:cNvSpPr/>
            <p:nvPr/>
          </p:nvSpPr>
          <p:spPr>
            <a:xfrm>
              <a:off x="1274302" y="1997319"/>
              <a:ext cx="136964" cy="24710"/>
            </a:xfrm>
            <a:custGeom>
              <a:avLst/>
              <a:gdLst/>
              <a:ahLst/>
              <a:cxnLst/>
              <a:rect l="l" t="t" r="r" b="b"/>
              <a:pathLst>
                <a:path w="1940" h="350" extrusionOk="0">
                  <a:moveTo>
                    <a:pt x="1888" y="1"/>
                  </a:moveTo>
                  <a:cubicBezTo>
                    <a:pt x="1884" y="1"/>
                    <a:pt x="1879" y="1"/>
                    <a:pt x="1874" y="2"/>
                  </a:cubicBezTo>
                  <a:cubicBezTo>
                    <a:pt x="1464" y="149"/>
                    <a:pt x="1034" y="281"/>
                    <a:pt x="597" y="281"/>
                  </a:cubicBezTo>
                  <a:cubicBezTo>
                    <a:pt x="420" y="281"/>
                    <a:pt x="242" y="260"/>
                    <a:pt x="64" y="208"/>
                  </a:cubicBezTo>
                  <a:cubicBezTo>
                    <a:pt x="59" y="207"/>
                    <a:pt x="54" y="206"/>
                    <a:pt x="50" y="206"/>
                  </a:cubicBezTo>
                  <a:cubicBezTo>
                    <a:pt x="7" y="206"/>
                    <a:pt x="0" y="264"/>
                    <a:pt x="50" y="277"/>
                  </a:cubicBezTo>
                  <a:cubicBezTo>
                    <a:pt x="232" y="328"/>
                    <a:pt x="414" y="350"/>
                    <a:pt x="595" y="350"/>
                  </a:cubicBezTo>
                  <a:cubicBezTo>
                    <a:pt x="1042" y="350"/>
                    <a:pt x="1482" y="217"/>
                    <a:pt x="1902" y="71"/>
                  </a:cubicBezTo>
                  <a:cubicBezTo>
                    <a:pt x="1939" y="58"/>
                    <a:pt x="1931" y="1"/>
                    <a:pt x="1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205;p66"/>
            <p:cNvSpPr/>
            <p:nvPr/>
          </p:nvSpPr>
          <p:spPr>
            <a:xfrm>
              <a:off x="1351184" y="1790252"/>
              <a:ext cx="55492" cy="140918"/>
            </a:xfrm>
            <a:custGeom>
              <a:avLst/>
              <a:gdLst/>
              <a:ahLst/>
              <a:cxnLst/>
              <a:rect l="l" t="t" r="r" b="b"/>
              <a:pathLst>
                <a:path w="786" h="1996" extrusionOk="0">
                  <a:moveTo>
                    <a:pt x="751" y="0"/>
                  </a:moveTo>
                  <a:cubicBezTo>
                    <a:pt x="734" y="0"/>
                    <a:pt x="717" y="14"/>
                    <a:pt x="717" y="41"/>
                  </a:cubicBezTo>
                  <a:cubicBezTo>
                    <a:pt x="676" y="727"/>
                    <a:pt x="552" y="1427"/>
                    <a:pt x="31" y="1920"/>
                  </a:cubicBezTo>
                  <a:cubicBezTo>
                    <a:pt x="1" y="1951"/>
                    <a:pt x="15" y="1996"/>
                    <a:pt x="46" y="1996"/>
                  </a:cubicBezTo>
                  <a:cubicBezTo>
                    <a:pt x="58" y="1996"/>
                    <a:pt x="71" y="1990"/>
                    <a:pt x="86" y="1975"/>
                  </a:cubicBezTo>
                  <a:cubicBezTo>
                    <a:pt x="607" y="1468"/>
                    <a:pt x="744" y="741"/>
                    <a:pt x="785" y="41"/>
                  </a:cubicBezTo>
                  <a:cubicBezTo>
                    <a:pt x="785" y="14"/>
                    <a:pt x="768"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206;p66"/>
            <p:cNvSpPr/>
            <p:nvPr/>
          </p:nvSpPr>
          <p:spPr>
            <a:xfrm>
              <a:off x="1186407" y="1805995"/>
              <a:ext cx="136964" cy="59869"/>
            </a:xfrm>
            <a:custGeom>
              <a:avLst/>
              <a:gdLst/>
              <a:ahLst/>
              <a:cxnLst/>
              <a:rect l="l" t="t" r="r" b="b"/>
              <a:pathLst>
                <a:path w="1940" h="848" extrusionOk="0">
                  <a:moveTo>
                    <a:pt x="38" y="1"/>
                  </a:moveTo>
                  <a:cubicBezTo>
                    <a:pt x="14" y="1"/>
                    <a:pt x="1" y="33"/>
                    <a:pt x="20" y="52"/>
                  </a:cubicBezTo>
                  <a:cubicBezTo>
                    <a:pt x="513" y="559"/>
                    <a:pt x="1185" y="833"/>
                    <a:pt x="1885" y="847"/>
                  </a:cubicBezTo>
                  <a:cubicBezTo>
                    <a:pt x="1940" y="847"/>
                    <a:pt x="1940" y="778"/>
                    <a:pt x="1885" y="778"/>
                  </a:cubicBezTo>
                  <a:cubicBezTo>
                    <a:pt x="1199" y="765"/>
                    <a:pt x="554" y="504"/>
                    <a:pt x="74" y="24"/>
                  </a:cubicBezTo>
                  <a:cubicBezTo>
                    <a:pt x="62" y="7"/>
                    <a:pt x="49" y="1"/>
                    <a:pt x="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6207;p66"/>
            <p:cNvSpPr/>
            <p:nvPr/>
          </p:nvSpPr>
          <p:spPr>
            <a:xfrm>
              <a:off x="1297670" y="1701368"/>
              <a:ext cx="44125" cy="123903"/>
            </a:xfrm>
            <a:custGeom>
              <a:avLst/>
              <a:gdLst/>
              <a:ahLst/>
              <a:cxnLst/>
              <a:rect l="l" t="t" r="r" b="b"/>
              <a:pathLst>
                <a:path w="625" h="1755" extrusionOk="0">
                  <a:moveTo>
                    <a:pt x="511" y="1"/>
                  </a:moveTo>
                  <a:cubicBezTo>
                    <a:pt x="486" y="1"/>
                    <a:pt x="457" y="19"/>
                    <a:pt x="473" y="52"/>
                  </a:cubicBezTo>
                  <a:cubicBezTo>
                    <a:pt x="556" y="628"/>
                    <a:pt x="377" y="1232"/>
                    <a:pt x="21" y="1698"/>
                  </a:cubicBezTo>
                  <a:cubicBezTo>
                    <a:pt x="0" y="1719"/>
                    <a:pt x="33" y="1754"/>
                    <a:pt x="57" y="1754"/>
                  </a:cubicBezTo>
                  <a:cubicBezTo>
                    <a:pt x="65" y="1754"/>
                    <a:pt x="72" y="1750"/>
                    <a:pt x="76" y="1739"/>
                  </a:cubicBezTo>
                  <a:cubicBezTo>
                    <a:pt x="446" y="1246"/>
                    <a:pt x="624" y="642"/>
                    <a:pt x="542" y="25"/>
                  </a:cubicBezTo>
                  <a:cubicBezTo>
                    <a:pt x="542" y="9"/>
                    <a:pt x="527" y="1"/>
                    <a:pt x="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6208;p66"/>
            <p:cNvSpPr/>
            <p:nvPr/>
          </p:nvSpPr>
          <p:spPr>
            <a:xfrm>
              <a:off x="1184147" y="1850543"/>
              <a:ext cx="79849" cy="64811"/>
            </a:xfrm>
            <a:custGeom>
              <a:avLst/>
              <a:gdLst/>
              <a:ahLst/>
              <a:cxnLst/>
              <a:rect l="l" t="t" r="r" b="b"/>
              <a:pathLst>
                <a:path w="1131" h="918" extrusionOk="0">
                  <a:moveTo>
                    <a:pt x="1082" y="1"/>
                  </a:moveTo>
                  <a:cubicBezTo>
                    <a:pt x="1072" y="1"/>
                    <a:pt x="1061" y="8"/>
                    <a:pt x="1053" y="24"/>
                  </a:cubicBezTo>
                  <a:cubicBezTo>
                    <a:pt x="820" y="422"/>
                    <a:pt x="463" y="710"/>
                    <a:pt x="38" y="847"/>
                  </a:cubicBezTo>
                  <a:cubicBezTo>
                    <a:pt x="0" y="859"/>
                    <a:pt x="20" y="917"/>
                    <a:pt x="55" y="917"/>
                  </a:cubicBezTo>
                  <a:cubicBezTo>
                    <a:pt x="58" y="917"/>
                    <a:pt x="62" y="917"/>
                    <a:pt x="65" y="916"/>
                  </a:cubicBezTo>
                  <a:cubicBezTo>
                    <a:pt x="518" y="765"/>
                    <a:pt x="888" y="477"/>
                    <a:pt x="1121" y="65"/>
                  </a:cubicBezTo>
                  <a:cubicBezTo>
                    <a:pt x="1131" y="36"/>
                    <a:pt x="1107" y="1"/>
                    <a:pt x="10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6209;p66"/>
            <p:cNvSpPr/>
            <p:nvPr/>
          </p:nvSpPr>
          <p:spPr>
            <a:xfrm>
              <a:off x="1297600" y="1933850"/>
              <a:ext cx="58316" cy="84226"/>
            </a:xfrm>
            <a:custGeom>
              <a:avLst/>
              <a:gdLst/>
              <a:ahLst/>
              <a:cxnLst/>
              <a:rect l="l" t="t" r="r" b="b"/>
              <a:pathLst>
                <a:path w="826" h="1193" extrusionOk="0">
                  <a:moveTo>
                    <a:pt x="50" y="1"/>
                  </a:moveTo>
                  <a:cubicBezTo>
                    <a:pt x="21" y="1"/>
                    <a:pt x="1" y="33"/>
                    <a:pt x="22" y="65"/>
                  </a:cubicBezTo>
                  <a:cubicBezTo>
                    <a:pt x="351" y="366"/>
                    <a:pt x="584" y="751"/>
                    <a:pt x="749" y="1162"/>
                  </a:cubicBezTo>
                  <a:cubicBezTo>
                    <a:pt x="754" y="1184"/>
                    <a:pt x="769" y="1193"/>
                    <a:pt x="783" y="1193"/>
                  </a:cubicBezTo>
                  <a:cubicBezTo>
                    <a:pt x="804" y="1193"/>
                    <a:pt x="826" y="1173"/>
                    <a:pt x="817" y="1148"/>
                  </a:cubicBezTo>
                  <a:cubicBezTo>
                    <a:pt x="653" y="696"/>
                    <a:pt x="420" y="325"/>
                    <a:pt x="77" y="10"/>
                  </a:cubicBezTo>
                  <a:cubicBezTo>
                    <a:pt x="67" y="4"/>
                    <a:pt x="58"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210;p66"/>
            <p:cNvSpPr/>
            <p:nvPr/>
          </p:nvSpPr>
          <p:spPr>
            <a:xfrm>
              <a:off x="1377517" y="1839530"/>
              <a:ext cx="102935" cy="54362"/>
            </a:xfrm>
            <a:custGeom>
              <a:avLst/>
              <a:gdLst/>
              <a:ahLst/>
              <a:cxnLst/>
              <a:rect l="l" t="t" r="r" b="b"/>
              <a:pathLst>
                <a:path w="1458" h="770" extrusionOk="0">
                  <a:moveTo>
                    <a:pt x="1405" y="1"/>
                  </a:moveTo>
                  <a:cubicBezTo>
                    <a:pt x="1394" y="1"/>
                    <a:pt x="1383" y="5"/>
                    <a:pt x="1372" y="15"/>
                  </a:cubicBezTo>
                  <a:cubicBezTo>
                    <a:pt x="1016" y="372"/>
                    <a:pt x="577" y="605"/>
                    <a:pt x="56" y="701"/>
                  </a:cubicBezTo>
                  <a:cubicBezTo>
                    <a:pt x="1" y="701"/>
                    <a:pt x="28" y="770"/>
                    <a:pt x="69" y="770"/>
                  </a:cubicBezTo>
                  <a:cubicBezTo>
                    <a:pt x="591" y="674"/>
                    <a:pt x="1057" y="441"/>
                    <a:pt x="1427" y="57"/>
                  </a:cubicBezTo>
                  <a:cubicBezTo>
                    <a:pt x="1458" y="36"/>
                    <a:pt x="1435" y="1"/>
                    <a:pt x="14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6211;p66"/>
            <p:cNvSpPr/>
            <p:nvPr/>
          </p:nvSpPr>
          <p:spPr>
            <a:xfrm>
              <a:off x="1419947" y="1915565"/>
              <a:ext cx="28381" cy="99899"/>
            </a:xfrm>
            <a:custGeom>
              <a:avLst/>
              <a:gdLst/>
              <a:ahLst/>
              <a:cxnLst/>
              <a:rect l="l" t="t" r="r" b="b"/>
              <a:pathLst>
                <a:path w="402" h="1415" extrusionOk="0">
                  <a:moveTo>
                    <a:pt x="294" y="1"/>
                  </a:moveTo>
                  <a:cubicBezTo>
                    <a:pt x="274" y="1"/>
                    <a:pt x="256" y="19"/>
                    <a:pt x="264" y="49"/>
                  </a:cubicBezTo>
                  <a:cubicBezTo>
                    <a:pt x="319" y="283"/>
                    <a:pt x="291" y="502"/>
                    <a:pt x="264" y="749"/>
                  </a:cubicBezTo>
                  <a:cubicBezTo>
                    <a:pt x="223" y="968"/>
                    <a:pt x="182" y="1174"/>
                    <a:pt x="44" y="1352"/>
                  </a:cubicBezTo>
                  <a:cubicBezTo>
                    <a:pt x="0" y="1375"/>
                    <a:pt x="28" y="1415"/>
                    <a:pt x="54" y="1415"/>
                  </a:cubicBezTo>
                  <a:cubicBezTo>
                    <a:pt x="60" y="1415"/>
                    <a:pt x="67" y="1412"/>
                    <a:pt x="72" y="1407"/>
                  </a:cubicBezTo>
                  <a:cubicBezTo>
                    <a:pt x="223" y="1229"/>
                    <a:pt x="278" y="1037"/>
                    <a:pt x="319" y="817"/>
                  </a:cubicBezTo>
                  <a:cubicBezTo>
                    <a:pt x="360" y="557"/>
                    <a:pt x="401" y="283"/>
                    <a:pt x="332" y="36"/>
                  </a:cubicBezTo>
                  <a:cubicBezTo>
                    <a:pt x="326" y="12"/>
                    <a:pt x="310" y="1"/>
                    <a:pt x="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6212;p66"/>
            <p:cNvSpPr/>
            <p:nvPr/>
          </p:nvSpPr>
          <p:spPr>
            <a:xfrm>
              <a:off x="1162544" y="1789263"/>
              <a:ext cx="55280" cy="43631"/>
            </a:xfrm>
            <a:custGeom>
              <a:avLst/>
              <a:gdLst/>
              <a:ahLst/>
              <a:cxnLst/>
              <a:rect l="l" t="t" r="r" b="b"/>
              <a:pathLst>
                <a:path w="783" h="618" extrusionOk="0">
                  <a:moveTo>
                    <a:pt x="385" y="1"/>
                  </a:moveTo>
                  <a:cubicBezTo>
                    <a:pt x="1" y="1"/>
                    <a:pt x="1" y="618"/>
                    <a:pt x="385" y="618"/>
                  </a:cubicBezTo>
                  <a:cubicBezTo>
                    <a:pt x="783" y="618"/>
                    <a:pt x="78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6213;p66"/>
            <p:cNvSpPr/>
            <p:nvPr/>
          </p:nvSpPr>
          <p:spPr>
            <a:xfrm>
              <a:off x="1162544" y="1889232"/>
              <a:ext cx="48502" cy="44407"/>
            </a:xfrm>
            <a:custGeom>
              <a:avLst/>
              <a:gdLst/>
              <a:ahLst/>
              <a:cxnLst/>
              <a:rect l="l" t="t" r="r" b="b"/>
              <a:pathLst>
                <a:path w="687" h="629" extrusionOk="0">
                  <a:moveTo>
                    <a:pt x="351" y="1"/>
                  </a:moveTo>
                  <a:cubicBezTo>
                    <a:pt x="275" y="1"/>
                    <a:pt x="200" y="32"/>
                    <a:pt x="138" y="93"/>
                  </a:cubicBezTo>
                  <a:lnTo>
                    <a:pt x="124" y="107"/>
                  </a:lnTo>
                  <a:cubicBezTo>
                    <a:pt x="1" y="230"/>
                    <a:pt x="1" y="422"/>
                    <a:pt x="124" y="546"/>
                  </a:cubicBezTo>
                  <a:cubicBezTo>
                    <a:pt x="179" y="601"/>
                    <a:pt x="258" y="628"/>
                    <a:pt x="337" y="628"/>
                  </a:cubicBezTo>
                  <a:cubicBezTo>
                    <a:pt x="416" y="628"/>
                    <a:pt x="495" y="601"/>
                    <a:pt x="550" y="546"/>
                  </a:cubicBezTo>
                  <a:cubicBezTo>
                    <a:pt x="687" y="409"/>
                    <a:pt x="687" y="217"/>
                    <a:pt x="563" y="93"/>
                  </a:cubicBezTo>
                  <a:cubicBezTo>
                    <a:pt x="502" y="32"/>
                    <a:pt x="426"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6214;p66"/>
            <p:cNvSpPr/>
            <p:nvPr/>
          </p:nvSpPr>
          <p:spPr>
            <a:xfrm>
              <a:off x="1274867" y="1919024"/>
              <a:ext cx="56268" cy="43631"/>
            </a:xfrm>
            <a:custGeom>
              <a:avLst/>
              <a:gdLst/>
              <a:ahLst/>
              <a:cxnLst/>
              <a:rect l="l" t="t" r="r" b="b"/>
              <a:pathLst>
                <a:path w="797" h="618" extrusionOk="0">
                  <a:moveTo>
                    <a:pt x="399" y="0"/>
                  </a:moveTo>
                  <a:cubicBezTo>
                    <a:pt x="1" y="0"/>
                    <a:pt x="1" y="618"/>
                    <a:pt x="399" y="618"/>
                  </a:cubicBezTo>
                  <a:cubicBezTo>
                    <a:pt x="796" y="618"/>
                    <a:pt x="796"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6215;p66"/>
            <p:cNvSpPr/>
            <p:nvPr/>
          </p:nvSpPr>
          <p:spPr>
            <a:xfrm>
              <a:off x="1253617" y="1992588"/>
              <a:ext cx="44619" cy="43631"/>
            </a:xfrm>
            <a:custGeom>
              <a:avLst/>
              <a:gdLst/>
              <a:ahLst/>
              <a:cxnLst/>
              <a:rect l="l" t="t" r="r" b="b"/>
              <a:pathLst>
                <a:path w="632" h="618" extrusionOk="0">
                  <a:moveTo>
                    <a:pt x="302" y="1"/>
                  </a:moveTo>
                  <a:cubicBezTo>
                    <a:pt x="124" y="1"/>
                    <a:pt x="0" y="138"/>
                    <a:pt x="0" y="316"/>
                  </a:cubicBezTo>
                  <a:cubicBezTo>
                    <a:pt x="0" y="467"/>
                    <a:pt x="124" y="618"/>
                    <a:pt x="302" y="618"/>
                  </a:cubicBezTo>
                  <a:cubicBezTo>
                    <a:pt x="467" y="618"/>
                    <a:pt x="631" y="481"/>
                    <a:pt x="631" y="316"/>
                  </a:cubicBezTo>
                  <a:cubicBezTo>
                    <a:pt x="631" y="138"/>
                    <a:pt x="494"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6216;p66"/>
            <p:cNvSpPr/>
            <p:nvPr/>
          </p:nvSpPr>
          <p:spPr>
            <a:xfrm>
              <a:off x="1249734" y="1740833"/>
              <a:ext cx="55280" cy="43631"/>
            </a:xfrm>
            <a:custGeom>
              <a:avLst/>
              <a:gdLst/>
              <a:ahLst/>
              <a:cxnLst/>
              <a:rect l="l" t="t" r="r" b="b"/>
              <a:pathLst>
                <a:path w="783" h="618" extrusionOk="0">
                  <a:moveTo>
                    <a:pt x="398" y="1"/>
                  </a:moveTo>
                  <a:cubicBezTo>
                    <a:pt x="0" y="1"/>
                    <a:pt x="0" y="618"/>
                    <a:pt x="398" y="618"/>
                  </a:cubicBezTo>
                  <a:cubicBezTo>
                    <a:pt x="782" y="618"/>
                    <a:pt x="782"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6217;p66"/>
            <p:cNvSpPr/>
            <p:nvPr/>
          </p:nvSpPr>
          <p:spPr>
            <a:xfrm>
              <a:off x="1304942" y="1685624"/>
              <a:ext cx="56198" cy="43701"/>
            </a:xfrm>
            <a:custGeom>
              <a:avLst/>
              <a:gdLst/>
              <a:ahLst/>
              <a:cxnLst/>
              <a:rect l="l" t="t" r="r" b="b"/>
              <a:pathLst>
                <a:path w="796" h="619" extrusionOk="0">
                  <a:moveTo>
                    <a:pt x="398" y="1"/>
                  </a:moveTo>
                  <a:cubicBezTo>
                    <a:pt x="0" y="1"/>
                    <a:pt x="0" y="618"/>
                    <a:pt x="398" y="618"/>
                  </a:cubicBezTo>
                  <a:cubicBezTo>
                    <a:pt x="796" y="618"/>
                    <a:pt x="796"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218;p66"/>
            <p:cNvSpPr/>
            <p:nvPr/>
          </p:nvSpPr>
          <p:spPr>
            <a:xfrm>
              <a:off x="1380412" y="1780580"/>
              <a:ext cx="44619" cy="43631"/>
            </a:xfrm>
            <a:custGeom>
              <a:avLst/>
              <a:gdLst/>
              <a:ahLst/>
              <a:cxnLst/>
              <a:rect l="l" t="t" r="r" b="b"/>
              <a:pathLst>
                <a:path w="632" h="618" extrusionOk="0">
                  <a:moveTo>
                    <a:pt x="303" y="0"/>
                  </a:moveTo>
                  <a:cubicBezTo>
                    <a:pt x="138" y="0"/>
                    <a:pt x="1" y="137"/>
                    <a:pt x="1" y="316"/>
                  </a:cubicBezTo>
                  <a:cubicBezTo>
                    <a:pt x="1" y="480"/>
                    <a:pt x="138" y="617"/>
                    <a:pt x="303" y="617"/>
                  </a:cubicBezTo>
                  <a:cubicBezTo>
                    <a:pt x="481" y="617"/>
                    <a:pt x="632" y="480"/>
                    <a:pt x="632" y="316"/>
                  </a:cubicBezTo>
                  <a:cubicBezTo>
                    <a:pt x="632" y="137"/>
                    <a:pt x="49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219;p66"/>
            <p:cNvSpPr/>
            <p:nvPr/>
          </p:nvSpPr>
          <p:spPr>
            <a:xfrm>
              <a:off x="1444374" y="1822163"/>
              <a:ext cx="56198" cy="43701"/>
            </a:xfrm>
            <a:custGeom>
              <a:avLst/>
              <a:gdLst/>
              <a:ahLst/>
              <a:cxnLst/>
              <a:rect l="l" t="t" r="r" b="b"/>
              <a:pathLst>
                <a:path w="796" h="619" extrusionOk="0">
                  <a:moveTo>
                    <a:pt x="398" y="1"/>
                  </a:moveTo>
                  <a:cubicBezTo>
                    <a:pt x="0" y="1"/>
                    <a:pt x="0" y="618"/>
                    <a:pt x="398" y="618"/>
                  </a:cubicBezTo>
                  <a:cubicBezTo>
                    <a:pt x="796" y="618"/>
                    <a:pt x="796"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20;p66"/>
            <p:cNvSpPr/>
            <p:nvPr/>
          </p:nvSpPr>
          <p:spPr>
            <a:xfrm>
              <a:off x="1414370" y="1905469"/>
              <a:ext cx="55209" cy="43631"/>
            </a:xfrm>
            <a:custGeom>
              <a:avLst/>
              <a:gdLst/>
              <a:ahLst/>
              <a:cxnLst/>
              <a:rect l="l" t="t" r="r" b="b"/>
              <a:pathLst>
                <a:path w="782" h="618" extrusionOk="0">
                  <a:moveTo>
                    <a:pt x="398" y="0"/>
                  </a:moveTo>
                  <a:cubicBezTo>
                    <a:pt x="0" y="0"/>
                    <a:pt x="0" y="618"/>
                    <a:pt x="398" y="618"/>
                  </a:cubicBezTo>
                  <a:cubicBezTo>
                    <a:pt x="782" y="618"/>
                    <a:pt x="782" y="0"/>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221;p66"/>
            <p:cNvSpPr/>
            <p:nvPr/>
          </p:nvSpPr>
          <p:spPr>
            <a:xfrm>
              <a:off x="1445292" y="1531083"/>
              <a:ext cx="210035" cy="663287"/>
            </a:xfrm>
            <a:custGeom>
              <a:avLst/>
              <a:gdLst/>
              <a:ahLst/>
              <a:cxnLst/>
              <a:rect l="l" t="t" r="r" b="b"/>
              <a:pathLst>
                <a:path w="2975" h="9395" extrusionOk="0">
                  <a:moveTo>
                    <a:pt x="2865" y="0"/>
                  </a:moveTo>
                  <a:cubicBezTo>
                    <a:pt x="2840" y="0"/>
                    <a:pt x="2816" y="11"/>
                    <a:pt x="2799" y="37"/>
                  </a:cubicBezTo>
                  <a:cubicBezTo>
                    <a:pt x="892" y="2711"/>
                    <a:pt x="1" y="6044"/>
                    <a:pt x="316" y="9322"/>
                  </a:cubicBezTo>
                  <a:cubicBezTo>
                    <a:pt x="323" y="9370"/>
                    <a:pt x="361" y="9394"/>
                    <a:pt x="397" y="9394"/>
                  </a:cubicBezTo>
                  <a:cubicBezTo>
                    <a:pt x="433" y="9394"/>
                    <a:pt x="467" y="9370"/>
                    <a:pt x="467" y="9322"/>
                  </a:cubicBezTo>
                  <a:cubicBezTo>
                    <a:pt x="166" y="6058"/>
                    <a:pt x="1030" y="2780"/>
                    <a:pt x="2936" y="133"/>
                  </a:cubicBezTo>
                  <a:cubicBezTo>
                    <a:pt x="2974" y="57"/>
                    <a:pt x="2920" y="0"/>
                    <a:pt x="28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222;p66"/>
            <p:cNvSpPr/>
            <p:nvPr/>
          </p:nvSpPr>
          <p:spPr>
            <a:xfrm>
              <a:off x="1532481" y="1903846"/>
              <a:ext cx="353494" cy="205517"/>
            </a:xfrm>
            <a:custGeom>
              <a:avLst/>
              <a:gdLst/>
              <a:ahLst/>
              <a:cxnLst/>
              <a:rect l="l" t="t" r="r" b="b"/>
              <a:pathLst>
                <a:path w="5007" h="2911" extrusionOk="0">
                  <a:moveTo>
                    <a:pt x="4130" y="1"/>
                  </a:moveTo>
                  <a:cubicBezTo>
                    <a:pt x="4034" y="1"/>
                    <a:pt x="3937" y="4"/>
                    <a:pt x="3841" y="10"/>
                  </a:cubicBezTo>
                  <a:cubicBezTo>
                    <a:pt x="2812" y="682"/>
                    <a:pt x="1783" y="1381"/>
                    <a:pt x="590" y="1656"/>
                  </a:cubicBezTo>
                  <a:cubicBezTo>
                    <a:pt x="398" y="1710"/>
                    <a:pt x="192" y="1724"/>
                    <a:pt x="0" y="1738"/>
                  </a:cubicBezTo>
                  <a:cubicBezTo>
                    <a:pt x="343" y="1930"/>
                    <a:pt x="672" y="2204"/>
                    <a:pt x="1015" y="2410"/>
                  </a:cubicBezTo>
                  <a:cubicBezTo>
                    <a:pt x="1235" y="2547"/>
                    <a:pt x="1454" y="2616"/>
                    <a:pt x="1687" y="2739"/>
                  </a:cubicBezTo>
                  <a:cubicBezTo>
                    <a:pt x="1770" y="2780"/>
                    <a:pt x="1852" y="2821"/>
                    <a:pt x="1934" y="2849"/>
                  </a:cubicBezTo>
                  <a:cubicBezTo>
                    <a:pt x="2038" y="2886"/>
                    <a:pt x="2150" y="2911"/>
                    <a:pt x="2261" y="2911"/>
                  </a:cubicBezTo>
                  <a:cubicBezTo>
                    <a:pt x="2356" y="2911"/>
                    <a:pt x="2450" y="2893"/>
                    <a:pt x="2538" y="2849"/>
                  </a:cubicBezTo>
                  <a:cubicBezTo>
                    <a:pt x="2593" y="2821"/>
                    <a:pt x="2661" y="2780"/>
                    <a:pt x="2675" y="2739"/>
                  </a:cubicBezTo>
                  <a:cubicBezTo>
                    <a:pt x="2730" y="2629"/>
                    <a:pt x="2689" y="2506"/>
                    <a:pt x="2620" y="2424"/>
                  </a:cubicBezTo>
                  <a:cubicBezTo>
                    <a:pt x="2551" y="2341"/>
                    <a:pt x="2455" y="2286"/>
                    <a:pt x="2346" y="2232"/>
                  </a:cubicBezTo>
                  <a:cubicBezTo>
                    <a:pt x="2551" y="2232"/>
                    <a:pt x="2743" y="2273"/>
                    <a:pt x="2949" y="2286"/>
                  </a:cubicBezTo>
                  <a:cubicBezTo>
                    <a:pt x="2986" y="2286"/>
                    <a:pt x="3025" y="2287"/>
                    <a:pt x="3065" y="2287"/>
                  </a:cubicBezTo>
                  <a:cubicBezTo>
                    <a:pt x="3326" y="2287"/>
                    <a:pt x="3650" y="2276"/>
                    <a:pt x="3841" y="2122"/>
                  </a:cubicBezTo>
                  <a:cubicBezTo>
                    <a:pt x="3964" y="1998"/>
                    <a:pt x="4033" y="1806"/>
                    <a:pt x="3923" y="1656"/>
                  </a:cubicBezTo>
                  <a:cubicBezTo>
                    <a:pt x="3841" y="1532"/>
                    <a:pt x="3690" y="1477"/>
                    <a:pt x="3553" y="1436"/>
                  </a:cubicBezTo>
                  <a:cubicBezTo>
                    <a:pt x="4019" y="1326"/>
                    <a:pt x="4485" y="1107"/>
                    <a:pt x="4760" y="709"/>
                  </a:cubicBezTo>
                  <a:cubicBezTo>
                    <a:pt x="4856" y="558"/>
                    <a:pt x="5007" y="229"/>
                    <a:pt x="4801" y="106"/>
                  </a:cubicBezTo>
                  <a:cubicBezTo>
                    <a:pt x="4732" y="65"/>
                    <a:pt x="4636" y="37"/>
                    <a:pt x="4540" y="23"/>
                  </a:cubicBezTo>
                  <a:cubicBezTo>
                    <a:pt x="4404" y="7"/>
                    <a:pt x="4267" y="1"/>
                    <a:pt x="4130"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223;p66"/>
            <p:cNvSpPr/>
            <p:nvPr/>
          </p:nvSpPr>
          <p:spPr>
            <a:xfrm>
              <a:off x="1479179" y="1456178"/>
              <a:ext cx="275128" cy="493918"/>
            </a:xfrm>
            <a:custGeom>
              <a:avLst/>
              <a:gdLst/>
              <a:ahLst/>
              <a:cxnLst/>
              <a:rect l="l" t="t" r="r" b="b"/>
              <a:pathLst>
                <a:path w="3897" h="6996" extrusionOk="0">
                  <a:moveTo>
                    <a:pt x="2703" y="0"/>
                  </a:moveTo>
                  <a:cubicBezTo>
                    <a:pt x="2579" y="0"/>
                    <a:pt x="2442" y="42"/>
                    <a:pt x="2319" y="55"/>
                  </a:cubicBezTo>
                  <a:cubicBezTo>
                    <a:pt x="2113" y="535"/>
                    <a:pt x="1990" y="1070"/>
                    <a:pt x="1866" y="1578"/>
                  </a:cubicBezTo>
                  <a:cubicBezTo>
                    <a:pt x="1661" y="2565"/>
                    <a:pt x="1510" y="3566"/>
                    <a:pt x="1222" y="4527"/>
                  </a:cubicBezTo>
                  <a:cubicBezTo>
                    <a:pt x="961" y="5377"/>
                    <a:pt x="591" y="6200"/>
                    <a:pt x="1" y="6858"/>
                  </a:cubicBezTo>
                  <a:cubicBezTo>
                    <a:pt x="28" y="6899"/>
                    <a:pt x="28" y="6954"/>
                    <a:pt x="42" y="6995"/>
                  </a:cubicBezTo>
                  <a:cubicBezTo>
                    <a:pt x="385" y="6584"/>
                    <a:pt x="961" y="6488"/>
                    <a:pt x="1482" y="6364"/>
                  </a:cubicBezTo>
                  <a:cubicBezTo>
                    <a:pt x="1784" y="6282"/>
                    <a:pt x="2099" y="6200"/>
                    <a:pt x="2401" y="6076"/>
                  </a:cubicBezTo>
                  <a:cubicBezTo>
                    <a:pt x="2730" y="5953"/>
                    <a:pt x="3183" y="5733"/>
                    <a:pt x="3128" y="5322"/>
                  </a:cubicBezTo>
                  <a:cubicBezTo>
                    <a:pt x="3078" y="4908"/>
                    <a:pt x="2764" y="4643"/>
                    <a:pt x="2374" y="4643"/>
                  </a:cubicBezTo>
                  <a:cubicBezTo>
                    <a:pt x="2343" y="4643"/>
                    <a:pt x="2312" y="4645"/>
                    <a:pt x="2280" y="4648"/>
                  </a:cubicBezTo>
                  <a:lnTo>
                    <a:pt x="2280" y="4648"/>
                  </a:lnTo>
                  <a:cubicBezTo>
                    <a:pt x="2891" y="4574"/>
                    <a:pt x="3473" y="4137"/>
                    <a:pt x="3732" y="3553"/>
                  </a:cubicBezTo>
                  <a:cubicBezTo>
                    <a:pt x="3869" y="3210"/>
                    <a:pt x="3882" y="2771"/>
                    <a:pt x="3594" y="2538"/>
                  </a:cubicBezTo>
                  <a:cubicBezTo>
                    <a:pt x="3478" y="2458"/>
                    <a:pt x="3345" y="2430"/>
                    <a:pt x="3207" y="2430"/>
                  </a:cubicBezTo>
                  <a:cubicBezTo>
                    <a:pt x="3038" y="2430"/>
                    <a:pt x="2862" y="2472"/>
                    <a:pt x="2703" y="2510"/>
                  </a:cubicBezTo>
                  <a:cubicBezTo>
                    <a:pt x="2730" y="2455"/>
                    <a:pt x="2785" y="2401"/>
                    <a:pt x="2813" y="2346"/>
                  </a:cubicBezTo>
                  <a:cubicBezTo>
                    <a:pt x="3265" y="1783"/>
                    <a:pt x="3896" y="810"/>
                    <a:pt x="3334" y="206"/>
                  </a:cubicBezTo>
                  <a:cubicBezTo>
                    <a:pt x="3183" y="42"/>
                    <a:pt x="2922" y="0"/>
                    <a:pt x="270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20809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891969" y="672012"/>
            <a:ext cx="3491938" cy="526695"/>
          </a:xfrm>
          <a:prstGeom prst="roundRect">
            <a:avLst/>
          </a:prstGeom>
          <a:noFill/>
          <a:ln w="41275">
            <a:solidFill>
              <a:schemeClr val="bg1">
                <a:lumMod val="50000"/>
              </a:schemeClr>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8" name="Text Placeholder 7"/>
          <p:cNvSpPr>
            <a:spLocks noGrp="1"/>
          </p:cNvSpPr>
          <p:nvPr>
            <p:ph type="body" idx="2"/>
          </p:nvPr>
        </p:nvSpPr>
        <p:spPr>
          <a:xfrm>
            <a:off x="800548" y="683574"/>
            <a:ext cx="3674780" cy="468172"/>
          </a:xfrm>
        </p:spPr>
        <p:txBody>
          <a:bodyPr/>
          <a:lstStyle/>
          <a:p>
            <a:pPr marL="139700" indent="0">
              <a:buNone/>
            </a:pPr>
            <a:r>
              <a:rPr lang="vi-VN" sz="1800" b="1" dirty="0" smtClean="0">
                <a:solidFill>
                  <a:schemeClr val="tx1"/>
                </a:solidFill>
                <a:latin typeface="+mn-lt"/>
              </a:rPr>
              <a:t>Mục tiêu của văn hóa giáo dục</a:t>
            </a:r>
            <a:endParaRPr lang="en-US" sz="1800" b="1" dirty="0">
              <a:solidFill>
                <a:schemeClr val="tx1"/>
              </a:solidFill>
              <a:latin typeface="+mn-lt"/>
            </a:endParaRPr>
          </a:p>
        </p:txBody>
      </p:sp>
      <p:sp>
        <p:nvSpPr>
          <p:cNvPr id="7" name="Text Placeholder 6"/>
          <p:cNvSpPr>
            <a:spLocks noGrp="1"/>
          </p:cNvSpPr>
          <p:nvPr>
            <p:ph type="body" idx="1"/>
          </p:nvPr>
        </p:nvSpPr>
        <p:spPr>
          <a:xfrm>
            <a:off x="858800" y="1770278"/>
            <a:ext cx="3785100" cy="2734672"/>
          </a:xfrm>
        </p:spPr>
        <p:txBody>
          <a:bodyPr/>
          <a:lstStyle/>
          <a:p>
            <a:endParaRPr lang="vi-VN" dirty="0" smtClean="0"/>
          </a:p>
          <a:p>
            <a:endParaRPr lang="en-US" dirty="0"/>
          </a:p>
        </p:txBody>
      </p:sp>
      <p:sp>
        <p:nvSpPr>
          <p:cNvPr id="10" name="TextBox 9"/>
          <p:cNvSpPr txBox="1"/>
          <p:nvPr/>
        </p:nvSpPr>
        <p:spPr>
          <a:xfrm>
            <a:off x="858800" y="1490923"/>
            <a:ext cx="4235714" cy="2769989"/>
          </a:xfrm>
          <a:prstGeom prst="rect">
            <a:avLst/>
          </a:prstGeom>
          <a:noFill/>
        </p:spPr>
        <p:txBody>
          <a:bodyPr wrap="square" rtlCol="0">
            <a:spAutoFit/>
          </a:bodyPr>
          <a:lstStyle/>
          <a:p>
            <a:pPr marL="285750" indent="-285750" algn="just">
              <a:buFont typeface="Wingdings" panose="05000000000000000000" pitchFamily="2" charset="2"/>
              <a:buChar char="Ø"/>
            </a:pPr>
            <a:r>
              <a:rPr lang="vi-VN" sz="1800" dirty="0" smtClean="0"/>
              <a:t>Thực hiện 3 chức năng của văn hóa bằng giáo dục:</a:t>
            </a:r>
          </a:p>
          <a:p>
            <a:pPr algn="just"/>
            <a:endParaRPr lang="vi-VN" sz="1800" dirty="0" smtClean="0"/>
          </a:p>
          <a:p>
            <a:pPr marL="285750" indent="-285750" algn="just">
              <a:lnSpc>
                <a:spcPct val="150000"/>
              </a:lnSpc>
              <a:buFont typeface="Arial" panose="020B0604020202020204" pitchFamily="34" charset="0"/>
              <a:buChar char="•"/>
            </a:pPr>
            <a:r>
              <a:rPr lang="vi-VN" sz="1600" dirty="0" smtClean="0"/>
              <a:t>Mở mang dân trí, nâng cao kiến thức.</a:t>
            </a:r>
          </a:p>
          <a:p>
            <a:pPr marL="285750" indent="-285750" algn="just">
              <a:lnSpc>
                <a:spcPct val="150000"/>
              </a:lnSpc>
              <a:buFont typeface="Arial" panose="020B0604020202020204" pitchFamily="34" charset="0"/>
              <a:buChar char="•"/>
            </a:pPr>
            <a:r>
              <a:rPr lang="vi-VN" sz="1600" dirty="0" smtClean="0"/>
              <a:t>Bồi dưỡng tư tưởng đúng đắn và tình cảm cao đẹp.</a:t>
            </a:r>
          </a:p>
          <a:p>
            <a:pPr marL="285750" indent="-285750" algn="just">
              <a:lnSpc>
                <a:spcPct val="150000"/>
              </a:lnSpc>
              <a:buFont typeface="Arial" panose="020B0604020202020204" pitchFamily="34" charset="0"/>
              <a:buChar char="•"/>
            </a:pPr>
            <a:r>
              <a:rPr lang="vi-VN" sz="1600" dirty="0" smtClean="0"/>
              <a:t>Phẩm chất trong sáng và phong cách lành mạnh, có ích cho xã hội. </a:t>
            </a:r>
            <a:endParaRPr lang="en-US" sz="1600" dirty="0"/>
          </a:p>
        </p:txBody>
      </p:sp>
      <p:pic>
        <p:nvPicPr>
          <p:cNvPr id="11" name="Picture 10" descr="Kiến thức là gì và cách học tập kiến thức hiệu quả nhất bạn cần biết"/>
          <p:cNvPicPr/>
          <p:nvPr/>
        </p:nvPicPr>
        <p:blipFill>
          <a:blip r:embed="rId2">
            <a:extLst>
              <a:ext uri="{28A0092B-C50C-407E-A947-70E740481C1C}">
                <a14:useLocalDpi xmlns:a14="http://schemas.microsoft.com/office/drawing/2010/main" val="0"/>
              </a:ext>
            </a:extLst>
          </a:blip>
          <a:srcRect/>
          <a:stretch>
            <a:fillRect/>
          </a:stretch>
        </p:blipFill>
        <p:spPr bwMode="auto">
          <a:xfrm>
            <a:off x="5373458" y="456796"/>
            <a:ext cx="3155820" cy="1911297"/>
          </a:xfrm>
          <a:prstGeom prst="rect">
            <a:avLst/>
          </a:prstGeom>
          <a:noFill/>
          <a:ln>
            <a:noFill/>
          </a:ln>
        </p:spPr>
      </p:pic>
      <p:pic>
        <p:nvPicPr>
          <p:cNvPr id="12" name="Picture 11" descr="Xã hội"/>
          <p:cNvPicPr/>
          <p:nvPr/>
        </p:nvPicPr>
        <p:blipFill rotWithShape="1">
          <a:blip r:embed="rId3">
            <a:extLst>
              <a:ext uri="{28A0092B-C50C-407E-A947-70E740481C1C}">
                <a14:useLocalDpi xmlns:a14="http://schemas.microsoft.com/office/drawing/2010/main" val="0"/>
              </a:ext>
            </a:extLst>
          </a:blip>
          <a:srcRect l="-14044" t="-3517" r="30655" b="3517"/>
          <a:stretch/>
        </p:blipFill>
        <p:spPr bwMode="auto">
          <a:xfrm>
            <a:off x="4725682" y="2368093"/>
            <a:ext cx="3803596" cy="2231996"/>
          </a:xfrm>
          <a:prstGeom prst="rect">
            <a:avLst/>
          </a:prstGeom>
          <a:noFill/>
          <a:ln>
            <a:noFill/>
          </a:ln>
        </p:spPr>
      </p:pic>
      <p:grpSp>
        <p:nvGrpSpPr>
          <p:cNvPr id="13" name="Google Shape;11113;p79"/>
          <p:cNvGrpSpPr/>
          <p:nvPr/>
        </p:nvGrpSpPr>
        <p:grpSpPr>
          <a:xfrm>
            <a:off x="4566749" y="616472"/>
            <a:ext cx="619186" cy="553902"/>
            <a:chOff x="4147908" y="2303017"/>
            <a:chExt cx="361194" cy="359355"/>
          </a:xfrm>
        </p:grpSpPr>
        <p:sp>
          <p:nvSpPr>
            <p:cNvPr id="14" name="Google Shape;11114;p79"/>
            <p:cNvSpPr/>
            <p:nvPr/>
          </p:nvSpPr>
          <p:spPr>
            <a:xfrm>
              <a:off x="4147908" y="2365861"/>
              <a:ext cx="296511" cy="296511"/>
            </a:xfrm>
            <a:custGeom>
              <a:avLst/>
              <a:gdLst/>
              <a:ahLst/>
              <a:cxnLst/>
              <a:rect l="l" t="t" r="r" b="b"/>
              <a:pathLst>
                <a:path w="11286" h="11286" extrusionOk="0">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1115;p79"/>
            <p:cNvSpPr/>
            <p:nvPr/>
          </p:nvSpPr>
          <p:spPr>
            <a:xfrm>
              <a:off x="4296059" y="2508179"/>
              <a:ext cx="148361" cy="11875"/>
            </a:xfrm>
            <a:custGeom>
              <a:avLst/>
              <a:gdLst/>
              <a:ahLst/>
              <a:cxnLst/>
              <a:rect l="l" t="t" r="r" b="b"/>
              <a:pathLst>
                <a:path w="5647" h="452" extrusionOk="0">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116;p79"/>
            <p:cNvSpPr/>
            <p:nvPr/>
          </p:nvSpPr>
          <p:spPr>
            <a:xfrm>
              <a:off x="4420695" y="2303017"/>
              <a:ext cx="88407" cy="86542"/>
            </a:xfrm>
            <a:custGeom>
              <a:avLst/>
              <a:gdLst/>
              <a:ahLst/>
              <a:cxnLst/>
              <a:rect l="l" t="t" r="r" b="b"/>
              <a:pathLst>
                <a:path w="3365" h="3294" extrusionOk="0">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117;p79"/>
            <p:cNvSpPr/>
            <p:nvPr/>
          </p:nvSpPr>
          <p:spPr>
            <a:xfrm>
              <a:off x="4420695" y="2303017"/>
              <a:ext cx="59376" cy="86542"/>
            </a:xfrm>
            <a:custGeom>
              <a:avLst/>
              <a:gdLst/>
              <a:ahLst/>
              <a:cxnLst/>
              <a:rect l="l" t="t" r="r" b="b"/>
              <a:pathLst>
                <a:path w="2260" h="3294" extrusionOk="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118;p79"/>
            <p:cNvSpPr/>
            <p:nvPr/>
          </p:nvSpPr>
          <p:spPr>
            <a:xfrm>
              <a:off x="4183429" y="2401382"/>
              <a:ext cx="225444" cy="225444"/>
            </a:xfrm>
            <a:custGeom>
              <a:avLst/>
              <a:gdLst/>
              <a:ahLst/>
              <a:cxnLst/>
              <a:rect l="l" t="t" r="r" b="b"/>
              <a:pathLst>
                <a:path w="8581" h="8581" extrusionOk="0">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119;p79"/>
            <p:cNvSpPr/>
            <p:nvPr/>
          </p:nvSpPr>
          <p:spPr>
            <a:xfrm>
              <a:off x="4296059" y="2508179"/>
              <a:ext cx="112814" cy="11875"/>
            </a:xfrm>
            <a:custGeom>
              <a:avLst/>
              <a:gdLst/>
              <a:ahLst/>
              <a:cxnLst/>
              <a:rect l="l" t="t" r="r" b="b"/>
              <a:pathLst>
                <a:path w="4294" h="452" extrusionOk="0">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120;p79"/>
            <p:cNvSpPr/>
            <p:nvPr/>
          </p:nvSpPr>
          <p:spPr>
            <a:xfrm>
              <a:off x="4213143" y="2431096"/>
              <a:ext cx="166042" cy="166042"/>
            </a:xfrm>
            <a:custGeom>
              <a:avLst/>
              <a:gdLst/>
              <a:ahLst/>
              <a:cxnLst/>
              <a:rect l="l" t="t" r="r" b="b"/>
              <a:pathLst>
                <a:path w="6320" h="6320" extrusionOk="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121;p79"/>
            <p:cNvSpPr/>
            <p:nvPr/>
          </p:nvSpPr>
          <p:spPr>
            <a:xfrm>
              <a:off x="4296059" y="2508179"/>
              <a:ext cx="83126" cy="11875"/>
            </a:xfrm>
            <a:custGeom>
              <a:avLst/>
              <a:gdLst/>
              <a:ahLst/>
              <a:cxnLst/>
              <a:rect l="l" t="t" r="r" b="b"/>
              <a:pathLst>
                <a:path w="3164" h="452" extrusionOk="0">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1122;p79"/>
            <p:cNvSpPr/>
            <p:nvPr/>
          </p:nvSpPr>
          <p:spPr>
            <a:xfrm>
              <a:off x="4248663" y="2466616"/>
              <a:ext cx="94975" cy="94975"/>
            </a:xfrm>
            <a:custGeom>
              <a:avLst/>
              <a:gdLst/>
              <a:ahLst/>
              <a:cxnLst/>
              <a:rect l="l" t="t" r="r" b="b"/>
              <a:pathLst>
                <a:path w="3615" h="3615" extrusionOk="0">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123;p79"/>
            <p:cNvSpPr/>
            <p:nvPr/>
          </p:nvSpPr>
          <p:spPr>
            <a:xfrm>
              <a:off x="4296059" y="2508179"/>
              <a:ext cx="47763" cy="11875"/>
            </a:xfrm>
            <a:custGeom>
              <a:avLst/>
              <a:gdLst/>
              <a:ahLst/>
              <a:cxnLst/>
              <a:rect l="l" t="t" r="r" b="b"/>
              <a:pathLst>
                <a:path w="1818" h="452" extrusionOk="0">
                  <a:moveTo>
                    <a:pt x="0" y="0"/>
                  </a:moveTo>
                  <a:lnTo>
                    <a:pt x="0" y="451"/>
                  </a:lnTo>
                  <a:lnTo>
                    <a:pt x="1797" y="451"/>
                  </a:lnTo>
                  <a:cubicBezTo>
                    <a:pt x="1818" y="305"/>
                    <a:pt x="1818" y="153"/>
                    <a:pt x="1797" y="0"/>
                  </a:cubicBezTo>
                  <a:close/>
                </a:path>
              </a:pathLst>
            </a:custGeom>
            <a:solidFill>
              <a:srgbClr val="E3E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1124;p79"/>
            <p:cNvSpPr/>
            <p:nvPr/>
          </p:nvSpPr>
          <p:spPr>
            <a:xfrm>
              <a:off x="4278377" y="2496330"/>
              <a:ext cx="35547" cy="35547"/>
            </a:xfrm>
            <a:custGeom>
              <a:avLst/>
              <a:gdLst/>
              <a:ahLst/>
              <a:cxnLst/>
              <a:rect l="l" t="t" r="r" b="b"/>
              <a:pathLst>
                <a:path w="1353" h="1353" extrusionOk="0">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1125;p79"/>
            <p:cNvSpPr/>
            <p:nvPr/>
          </p:nvSpPr>
          <p:spPr>
            <a:xfrm>
              <a:off x="4296059" y="2508179"/>
              <a:ext cx="18233" cy="11875"/>
            </a:xfrm>
            <a:custGeom>
              <a:avLst/>
              <a:gdLst/>
              <a:ahLst/>
              <a:cxnLst/>
              <a:rect l="l" t="t" r="r" b="b"/>
              <a:pathLst>
                <a:path w="694" h="452" extrusionOk="0">
                  <a:moveTo>
                    <a:pt x="0" y="0"/>
                  </a:moveTo>
                  <a:lnTo>
                    <a:pt x="0" y="451"/>
                  </a:lnTo>
                  <a:lnTo>
                    <a:pt x="638" y="451"/>
                  </a:lnTo>
                  <a:cubicBezTo>
                    <a:pt x="694" y="305"/>
                    <a:pt x="694" y="146"/>
                    <a:pt x="638"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1126;p79"/>
            <p:cNvSpPr/>
            <p:nvPr/>
          </p:nvSpPr>
          <p:spPr>
            <a:xfrm>
              <a:off x="4287678" y="2480094"/>
              <a:ext cx="42483" cy="40013"/>
            </a:xfrm>
            <a:custGeom>
              <a:avLst/>
              <a:gdLst/>
              <a:ahLst/>
              <a:cxnLst/>
              <a:rect l="l" t="t" r="r" b="b"/>
              <a:pathLst>
                <a:path w="1617" h="1523" extrusionOk="0">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127;p79"/>
            <p:cNvSpPr/>
            <p:nvPr/>
          </p:nvSpPr>
          <p:spPr>
            <a:xfrm>
              <a:off x="4314817" y="2315313"/>
              <a:ext cx="182568" cy="178128"/>
            </a:xfrm>
            <a:custGeom>
              <a:avLst/>
              <a:gdLst/>
              <a:ahLst/>
              <a:cxnLst/>
              <a:rect l="l" t="t" r="r" b="b"/>
              <a:pathLst>
                <a:path w="6949" h="6780" extrusionOk="0">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82131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6571" y="1000630"/>
            <a:ext cx="4148775" cy="1478510"/>
          </a:xfrm>
        </p:spPr>
        <p:txBody>
          <a:bodyPr/>
          <a:lstStyle/>
          <a:p>
            <a:pPr algn="just">
              <a:lnSpc>
                <a:spcPct val="150000"/>
              </a:lnSpc>
              <a:buFont typeface="Wingdings" panose="05000000000000000000" pitchFamily="2" charset="2"/>
              <a:buChar char="v"/>
            </a:pPr>
            <a:r>
              <a:rPr lang="vi-VN" sz="1800" dirty="0" smtClean="0">
                <a:latin typeface="+mn-lt"/>
              </a:rPr>
              <a:t>Giáo dục phải toàn diện và phù hợp với từng giai đoạn cách mạng cụ thể.</a:t>
            </a:r>
            <a:endParaRPr lang="en-US" sz="1800" dirty="0">
              <a:latin typeface="+mn-lt"/>
            </a:endParaRPr>
          </a:p>
        </p:txBody>
      </p:sp>
      <p:sp>
        <p:nvSpPr>
          <p:cNvPr id="5" name="Rounded Rectangle 4"/>
          <p:cNvSpPr/>
          <p:nvPr/>
        </p:nvSpPr>
        <p:spPr>
          <a:xfrm>
            <a:off x="891969" y="495461"/>
            <a:ext cx="2581214" cy="526695"/>
          </a:xfrm>
          <a:prstGeom prst="roundRect">
            <a:avLst/>
          </a:prstGeom>
          <a:noFill/>
          <a:ln w="41275">
            <a:solidFill>
              <a:srgbClr val="0070C0"/>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6" name="Text Placeholder 7"/>
          <p:cNvSpPr txBox="1">
            <a:spLocks/>
          </p:cNvSpPr>
          <p:nvPr/>
        </p:nvSpPr>
        <p:spPr>
          <a:xfrm>
            <a:off x="891969" y="524722"/>
            <a:ext cx="2436279" cy="468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1"/>
              </a:buClr>
              <a:buSzPts val="1600"/>
              <a:buFont typeface="Montserrat"/>
              <a:buChar char="○"/>
              <a:defRPr sz="1200" b="0" i="0" u="none" strike="noStrike" cap="none">
                <a:solidFill>
                  <a:schemeClr val="dk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9pPr>
          </a:lstStyle>
          <a:p>
            <a:pPr marL="139700" indent="0">
              <a:buFont typeface="Open Sans"/>
              <a:buNone/>
            </a:pPr>
            <a:r>
              <a:rPr lang="vi-VN" sz="1800" b="1" dirty="0" smtClean="0">
                <a:solidFill>
                  <a:schemeClr val="tx1"/>
                </a:solidFill>
                <a:latin typeface="+mn-lt"/>
              </a:rPr>
              <a:t>Nội dung giáo dục</a:t>
            </a:r>
            <a:endParaRPr lang="en-US" sz="1800" b="1" dirty="0">
              <a:solidFill>
                <a:schemeClr val="tx1"/>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887" y="2566921"/>
            <a:ext cx="3239146" cy="204165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787" y="2566921"/>
            <a:ext cx="3324568" cy="2041655"/>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5929" r="5611"/>
          <a:stretch/>
        </p:blipFill>
        <p:spPr>
          <a:xfrm>
            <a:off x="4946887" y="446886"/>
            <a:ext cx="3239146" cy="2032254"/>
          </a:xfrm>
          <a:prstGeom prst="rect">
            <a:avLst/>
          </a:prstGeom>
        </p:spPr>
      </p:pic>
    </p:spTree>
    <p:extLst>
      <p:ext uri="{BB962C8B-B14F-4D97-AF65-F5344CB8AC3E}">
        <p14:creationId xmlns:p14="http://schemas.microsoft.com/office/powerpoint/2010/main" val="28284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7333" y="1343229"/>
            <a:ext cx="3785100" cy="3328664"/>
          </a:xfrm>
        </p:spPr>
        <p:txBody>
          <a:bodyPr/>
          <a:lstStyle/>
          <a:p>
            <a:pPr algn="just">
              <a:lnSpc>
                <a:spcPct val="150000"/>
              </a:lnSpc>
            </a:pPr>
            <a:r>
              <a:rPr lang="vi-VN" sz="1800" dirty="0" smtClean="0">
                <a:latin typeface="+mn-lt"/>
              </a:rPr>
              <a:t>Học thường xuyên, liên tục, mọi lúc, mọi nơi. </a:t>
            </a:r>
          </a:p>
          <a:p>
            <a:pPr algn="just">
              <a:lnSpc>
                <a:spcPct val="150000"/>
              </a:lnSpc>
            </a:pPr>
            <a:r>
              <a:rPr lang="vi-VN" sz="1800" dirty="0" smtClean="0">
                <a:latin typeface="+mn-lt"/>
              </a:rPr>
              <a:t>Học đi đôi với hành, học luôn gắn liền với lao động, sản xuất.</a:t>
            </a:r>
          </a:p>
          <a:p>
            <a:pPr algn="just">
              <a:lnSpc>
                <a:spcPct val="150000"/>
              </a:lnSpc>
            </a:pPr>
            <a:r>
              <a:rPr lang="vi-VN" sz="1800" dirty="0" smtClean="0">
                <a:latin typeface="+mn-lt"/>
              </a:rPr>
              <a:t>Dạy và học phải phù hợp, từ dễ đến khó, từ thấp đến cao.</a:t>
            </a:r>
          </a:p>
          <a:p>
            <a:pPr marL="139700" indent="0" algn="just">
              <a:lnSpc>
                <a:spcPct val="150000"/>
              </a:lnSpc>
              <a:buNone/>
            </a:pPr>
            <a:endParaRPr lang="en-US" dirty="0"/>
          </a:p>
        </p:txBody>
      </p:sp>
      <p:grpSp>
        <p:nvGrpSpPr>
          <p:cNvPr id="9" name="Group 8"/>
          <p:cNvGrpSpPr/>
          <p:nvPr/>
        </p:nvGrpSpPr>
        <p:grpSpPr>
          <a:xfrm>
            <a:off x="891969" y="672012"/>
            <a:ext cx="3295829" cy="526695"/>
            <a:chOff x="891969" y="672012"/>
            <a:chExt cx="3295829" cy="526695"/>
          </a:xfrm>
        </p:grpSpPr>
        <p:sp>
          <p:nvSpPr>
            <p:cNvPr id="5" name="Rounded Rectangle 4"/>
            <p:cNvSpPr/>
            <p:nvPr/>
          </p:nvSpPr>
          <p:spPr>
            <a:xfrm>
              <a:off x="891969" y="672012"/>
              <a:ext cx="3295829" cy="526695"/>
            </a:xfrm>
            <a:prstGeom prst="roundRect">
              <a:avLst/>
            </a:prstGeom>
            <a:noFill/>
            <a:ln w="41275">
              <a:solidFill>
                <a:srgbClr val="00B050"/>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6" name="Text Placeholder 7"/>
            <p:cNvSpPr txBox="1">
              <a:spLocks/>
            </p:cNvSpPr>
            <p:nvPr/>
          </p:nvSpPr>
          <p:spPr>
            <a:xfrm>
              <a:off x="891969" y="701273"/>
              <a:ext cx="3226673" cy="468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1"/>
                </a:buClr>
                <a:buSzPts val="1600"/>
                <a:buFont typeface="Montserrat"/>
                <a:buChar char="○"/>
                <a:defRPr sz="1200" b="0" i="0" u="none" strike="noStrike" cap="none">
                  <a:solidFill>
                    <a:schemeClr val="dk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9pPr>
            </a:lstStyle>
            <a:p>
              <a:pPr marL="139700" indent="0">
                <a:buFont typeface="Open Sans"/>
                <a:buNone/>
              </a:pPr>
              <a:r>
                <a:rPr lang="vi-VN" sz="1800" b="1" dirty="0" smtClean="0">
                  <a:solidFill>
                    <a:schemeClr val="tx1"/>
                  </a:solidFill>
                  <a:latin typeface="+mn-lt"/>
                </a:rPr>
                <a:t>Phương pháp dạy và học</a:t>
              </a:r>
              <a:endParaRPr lang="en-US" sz="1800" b="1" dirty="0">
                <a:solidFill>
                  <a:schemeClr val="tx1"/>
                </a:solidFill>
                <a:latin typeface="+mn-lt"/>
              </a:endParaRPr>
            </a:p>
          </p:txBody>
        </p:sp>
      </p:grpSp>
      <p:pic>
        <p:nvPicPr>
          <p:cNvPr id="7" name="Picture 6" descr="Viết đoạn văn trình bày luận điểm Học đi đôi với hành (7 mẫu) - Văn 8"/>
          <p:cNvPicPr/>
          <p:nvPr/>
        </p:nvPicPr>
        <p:blipFill rotWithShape="1">
          <a:blip r:embed="rId2">
            <a:extLst>
              <a:ext uri="{28A0092B-C50C-407E-A947-70E740481C1C}">
                <a14:useLocalDpi xmlns:a14="http://schemas.microsoft.com/office/drawing/2010/main" val="0"/>
              </a:ext>
            </a:extLst>
          </a:blip>
          <a:srcRect l="10381" r="11317"/>
          <a:stretch/>
        </p:blipFill>
        <p:spPr bwMode="auto">
          <a:xfrm>
            <a:off x="5148302" y="299678"/>
            <a:ext cx="3380975" cy="2218322"/>
          </a:xfrm>
          <a:prstGeom prst="rect">
            <a:avLst/>
          </a:prstGeom>
          <a:noFill/>
          <a:ln>
            <a:noFill/>
          </a:ln>
        </p:spPr>
      </p:pic>
      <p:pic>
        <p:nvPicPr>
          <p:cNvPr id="8" name="Picture 7" descr="Khái niệm, vai trò và mục tiêu của giáo dục tiểu học là gì?"/>
          <p:cNvPicPr/>
          <p:nvPr/>
        </p:nvPicPr>
        <p:blipFill>
          <a:blip r:embed="rId3">
            <a:extLst>
              <a:ext uri="{28A0092B-C50C-407E-A947-70E740481C1C}">
                <a14:useLocalDpi xmlns:a14="http://schemas.microsoft.com/office/drawing/2010/main" val="0"/>
              </a:ext>
            </a:extLst>
          </a:blip>
          <a:srcRect/>
          <a:stretch>
            <a:fillRect/>
          </a:stretch>
        </p:blipFill>
        <p:spPr bwMode="auto">
          <a:xfrm>
            <a:off x="5148301" y="2574151"/>
            <a:ext cx="3380975" cy="2166898"/>
          </a:xfrm>
          <a:prstGeom prst="rect">
            <a:avLst/>
          </a:prstGeom>
          <a:noFill/>
          <a:ln>
            <a:noFill/>
          </a:ln>
        </p:spPr>
      </p:pic>
      <p:grpSp>
        <p:nvGrpSpPr>
          <p:cNvPr id="10" name="Google Shape;18129;p83"/>
          <p:cNvGrpSpPr/>
          <p:nvPr/>
        </p:nvGrpSpPr>
        <p:grpSpPr>
          <a:xfrm>
            <a:off x="4396205" y="650891"/>
            <a:ext cx="543690" cy="568936"/>
            <a:chOff x="1361556" y="2425923"/>
            <a:chExt cx="283224" cy="366482"/>
          </a:xfrm>
        </p:grpSpPr>
        <p:sp>
          <p:nvSpPr>
            <p:cNvPr id="11" name="Google Shape;18130;p83"/>
            <p:cNvSpPr/>
            <p:nvPr/>
          </p:nvSpPr>
          <p:spPr>
            <a:xfrm>
              <a:off x="1361556" y="2425923"/>
              <a:ext cx="283224" cy="366482"/>
            </a:xfrm>
            <a:custGeom>
              <a:avLst/>
              <a:gdLst/>
              <a:ahLst/>
              <a:cxnLst/>
              <a:rect l="l" t="t" r="r" b="b"/>
              <a:pathLst>
                <a:path w="10838" h="14024" extrusionOk="0">
                  <a:moveTo>
                    <a:pt x="5753" y="1"/>
                  </a:moveTo>
                  <a:cubicBezTo>
                    <a:pt x="4965" y="1"/>
                    <a:pt x="4173" y="198"/>
                    <a:pt x="3453" y="599"/>
                  </a:cubicBezTo>
                  <a:cubicBezTo>
                    <a:pt x="1712" y="1570"/>
                    <a:pt x="760" y="3532"/>
                    <a:pt x="1097" y="5503"/>
                  </a:cubicBezTo>
                  <a:lnTo>
                    <a:pt x="222" y="8081"/>
                  </a:lnTo>
                  <a:cubicBezTo>
                    <a:pt x="1" y="8706"/>
                    <a:pt x="443" y="9379"/>
                    <a:pt x="1106" y="9417"/>
                  </a:cubicBezTo>
                  <a:lnTo>
                    <a:pt x="1491" y="9417"/>
                  </a:lnTo>
                  <a:cubicBezTo>
                    <a:pt x="1597" y="9417"/>
                    <a:pt x="1683" y="9504"/>
                    <a:pt x="1683" y="9619"/>
                  </a:cubicBezTo>
                  <a:lnTo>
                    <a:pt x="1683" y="11408"/>
                  </a:lnTo>
                  <a:cubicBezTo>
                    <a:pt x="1683" y="11937"/>
                    <a:pt x="2116" y="12369"/>
                    <a:pt x="2645" y="12369"/>
                  </a:cubicBezTo>
                  <a:lnTo>
                    <a:pt x="4010" y="12138"/>
                  </a:lnTo>
                  <a:cubicBezTo>
                    <a:pt x="4021" y="12137"/>
                    <a:pt x="4032" y="12136"/>
                    <a:pt x="4042" y="12136"/>
                  </a:cubicBezTo>
                  <a:cubicBezTo>
                    <a:pt x="4153" y="12136"/>
                    <a:pt x="4241" y="12226"/>
                    <a:pt x="4241" y="12340"/>
                  </a:cubicBezTo>
                  <a:lnTo>
                    <a:pt x="4241" y="13735"/>
                  </a:lnTo>
                  <a:cubicBezTo>
                    <a:pt x="4241" y="13889"/>
                    <a:pt x="4376" y="14023"/>
                    <a:pt x="4539" y="14023"/>
                  </a:cubicBezTo>
                  <a:lnTo>
                    <a:pt x="8915" y="14023"/>
                  </a:lnTo>
                  <a:cubicBezTo>
                    <a:pt x="9078" y="14023"/>
                    <a:pt x="9213" y="13898"/>
                    <a:pt x="9213" y="13735"/>
                  </a:cubicBezTo>
                  <a:lnTo>
                    <a:pt x="9213" y="9090"/>
                  </a:lnTo>
                  <a:cubicBezTo>
                    <a:pt x="9213" y="8792"/>
                    <a:pt x="9251" y="8484"/>
                    <a:pt x="9328" y="8196"/>
                  </a:cubicBezTo>
                  <a:cubicBezTo>
                    <a:pt x="9415" y="7907"/>
                    <a:pt x="9540" y="7629"/>
                    <a:pt x="9703" y="7369"/>
                  </a:cubicBezTo>
                  <a:cubicBezTo>
                    <a:pt x="9944" y="6994"/>
                    <a:pt x="10126" y="6580"/>
                    <a:pt x="10261" y="6148"/>
                  </a:cubicBezTo>
                  <a:lnTo>
                    <a:pt x="10261" y="6138"/>
                  </a:lnTo>
                  <a:cubicBezTo>
                    <a:pt x="10838" y="4292"/>
                    <a:pt x="10232" y="2282"/>
                    <a:pt x="8732" y="1061"/>
                  </a:cubicBezTo>
                  <a:cubicBezTo>
                    <a:pt x="7871" y="360"/>
                    <a:pt x="6816" y="1"/>
                    <a:pt x="5753"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8131;p83"/>
            <p:cNvSpPr/>
            <p:nvPr/>
          </p:nvSpPr>
          <p:spPr>
            <a:xfrm>
              <a:off x="1493499" y="2660698"/>
              <a:ext cx="36951" cy="22866"/>
            </a:xfrm>
            <a:custGeom>
              <a:avLst/>
              <a:gdLst/>
              <a:ahLst/>
              <a:cxnLst/>
              <a:rect l="l" t="t" r="r" b="b"/>
              <a:pathLst>
                <a:path w="1414" h="875" extrusionOk="0">
                  <a:moveTo>
                    <a:pt x="0" y="0"/>
                  </a:moveTo>
                  <a:lnTo>
                    <a:pt x="0" y="174"/>
                  </a:lnTo>
                  <a:cubicBezTo>
                    <a:pt x="0" y="582"/>
                    <a:pt x="337" y="874"/>
                    <a:pt x="706" y="874"/>
                  </a:cubicBezTo>
                  <a:cubicBezTo>
                    <a:pt x="823" y="874"/>
                    <a:pt x="944" y="844"/>
                    <a:pt x="1058" y="779"/>
                  </a:cubicBezTo>
                  <a:lnTo>
                    <a:pt x="1067" y="779"/>
                  </a:lnTo>
                  <a:cubicBezTo>
                    <a:pt x="1279" y="654"/>
                    <a:pt x="1414" y="424"/>
                    <a:pt x="1414" y="183"/>
                  </a:cubicBezTo>
                  <a:lnTo>
                    <a:pt x="1414" y="10"/>
                  </a:lnTo>
                  <a:lnTo>
                    <a:pt x="1414" y="0"/>
                  </a:ln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8132;p83"/>
            <p:cNvSpPr/>
            <p:nvPr/>
          </p:nvSpPr>
          <p:spPr>
            <a:xfrm>
              <a:off x="1512341" y="2660959"/>
              <a:ext cx="18110" cy="20122"/>
            </a:xfrm>
            <a:custGeom>
              <a:avLst/>
              <a:gdLst/>
              <a:ahLst/>
              <a:cxnLst/>
              <a:rect l="l" t="t" r="r" b="b"/>
              <a:pathLst>
                <a:path w="693" h="770" extrusionOk="0">
                  <a:moveTo>
                    <a:pt x="0" y="0"/>
                  </a:moveTo>
                  <a:lnTo>
                    <a:pt x="0" y="173"/>
                  </a:lnTo>
                  <a:cubicBezTo>
                    <a:pt x="0" y="414"/>
                    <a:pt x="135" y="644"/>
                    <a:pt x="346" y="769"/>
                  </a:cubicBezTo>
                  <a:cubicBezTo>
                    <a:pt x="558" y="644"/>
                    <a:pt x="693" y="414"/>
                    <a:pt x="693" y="173"/>
                  </a:cubicBezTo>
                  <a:lnTo>
                    <a:pt x="693" y="0"/>
                  </a:ln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8133;p83"/>
            <p:cNvSpPr/>
            <p:nvPr/>
          </p:nvSpPr>
          <p:spPr>
            <a:xfrm>
              <a:off x="1433290" y="2489556"/>
              <a:ext cx="153711" cy="173180"/>
            </a:xfrm>
            <a:custGeom>
              <a:avLst/>
              <a:gdLst/>
              <a:ahLst/>
              <a:cxnLst/>
              <a:rect l="l" t="t" r="r" b="b"/>
              <a:pathLst>
                <a:path w="5882" h="6627" extrusionOk="0">
                  <a:moveTo>
                    <a:pt x="3006" y="0"/>
                  </a:moveTo>
                  <a:cubicBezTo>
                    <a:pt x="978" y="0"/>
                    <a:pt x="1" y="2504"/>
                    <a:pt x="1515" y="3876"/>
                  </a:cubicBezTo>
                  <a:cubicBezTo>
                    <a:pt x="1785" y="4126"/>
                    <a:pt x="1939" y="4482"/>
                    <a:pt x="1939" y="4857"/>
                  </a:cubicBezTo>
                  <a:lnTo>
                    <a:pt x="1939" y="6251"/>
                  </a:lnTo>
                  <a:cubicBezTo>
                    <a:pt x="1939" y="6347"/>
                    <a:pt x="1977" y="6444"/>
                    <a:pt x="2044" y="6521"/>
                  </a:cubicBezTo>
                  <a:cubicBezTo>
                    <a:pt x="2064" y="6530"/>
                    <a:pt x="2073" y="6540"/>
                    <a:pt x="2092" y="6549"/>
                  </a:cubicBezTo>
                  <a:lnTo>
                    <a:pt x="2121" y="6569"/>
                  </a:lnTo>
                  <a:cubicBezTo>
                    <a:pt x="2179" y="6607"/>
                    <a:pt x="2246" y="6626"/>
                    <a:pt x="2314" y="6626"/>
                  </a:cubicBezTo>
                  <a:lnTo>
                    <a:pt x="3698" y="6626"/>
                  </a:lnTo>
                  <a:cubicBezTo>
                    <a:pt x="3775" y="6626"/>
                    <a:pt x="3843" y="6607"/>
                    <a:pt x="3900" y="6569"/>
                  </a:cubicBezTo>
                  <a:lnTo>
                    <a:pt x="3929" y="6549"/>
                  </a:lnTo>
                  <a:cubicBezTo>
                    <a:pt x="3948" y="6540"/>
                    <a:pt x="3958" y="6530"/>
                    <a:pt x="3968" y="6521"/>
                  </a:cubicBezTo>
                  <a:cubicBezTo>
                    <a:pt x="4045" y="6444"/>
                    <a:pt x="4083" y="6347"/>
                    <a:pt x="4083" y="6251"/>
                  </a:cubicBezTo>
                  <a:lnTo>
                    <a:pt x="4083" y="4847"/>
                  </a:lnTo>
                  <a:cubicBezTo>
                    <a:pt x="4083" y="4472"/>
                    <a:pt x="4246" y="4117"/>
                    <a:pt x="4525" y="3867"/>
                  </a:cubicBezTo>
                  <a:cubicBezTo>
                    <a:pt x="5881" y="2616"/>
                    <a:pt x="5218" y="357"/>
                    <a:pt x="3400" y="30"/>
                  </a:cubicBezTo>
                  <a:lnTo>
                    <a:pt x="3352" y="20"/>
                  </a:lnTo>
                  <a:cubicBezTo>
                    <a:pt x="3256" y="11"/>
                    <a:pt x="3160" y="1"/>
                    <a:pt x="3064" y="1"/>
                  </a:cubicBezTo>
                  <a:cubicBezTo>
                    <a:pt x="3044" y="0"/>
                    <a:pt x="3025" y="0"/>
                    <a:pt x="3006" y="0"/>
                  </a:cubicBezTo>
                  <a:close/>
                </a:path>
              </a:pathLst>
            </a:custGeom>
            <a:solidFill>
              <a:srgbClr val="B8C2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8134;p83"/>
            <p:cNvSpPr/>
            <p:nvPr/>
          </p:nvSpPr>
          <p:spPr>
            <a:xfrm>
              <a:off x="1457306" y="2490314"/>
              <a:ext cx="129434" cy="172422"/>
            </a:xfrm>
            <a:custGeom>
              <a:avLst/>
              <a:gdLst/>
              <a:ahLst/>
              <a:cxnLst/>
              <a:rect l="l" t="t" r="r" b="b"/>
              <a:pathLst>
                <a:path w="4953" h="6598" extrusionOk="0">
                  <a:moveTo>
                    <a:pt x="2472" y="1"/>
                  </a:moveTo>
                  <a:cubicBezTo>
                    <a:pt x="654" y="328"/>
                    <a:pt x="0" y="2607"/>
                    <a:pt x="1366" y="3847"/>
                  </a:cubicBezTo>
                  <a:cubicBezTo>
                    <a:pt x="1645" y="4097"/>
                    <a:pt x="1798" y="4453"/>
                    <a:pt x="1798" y="4828"/>
                  </a:cubicBezTo>
                  <a:lnTo>
                    <a:pt x="1798" y="6222"/>
                  </a:lnTo>
                  <a:cubicBezTo>
                    <a:pt x="1789" y="6428"/>
                    <a:pt x="1962" y="6598"/>
                    <a:pt x="2166" y="6598"/>
                  </a:cubicBezTo>
                  <a:cubicBezTo>
                    <a:pt x="2172" y="6598"/>
                    <a:pt x="2178" y="6598"/>
                    <a:pt x="2183" y="6597"/>
                  </a:cubicBezTo>
                  <a:lnTo>
                    <a:pt x="2779" y="6597"/>
                  </a:lnTo>
                  <a:cubicBezTo>
                    <a:pt x="2991" y="6597"/>
                    <a:pt x="3164" y="6424"/>
                    <a:pt x="3164" y="6222"/>
                  </a:cubicBezTo>
                  <a:lnTo>
                    <a:pt x="3164" y="4818"/>
                  </a:lnTo>
                  <a:cubicBezTo>
                    <a:pt x="3164" y="4443"/>
                    <a:pt x="3327" y="4088"/>
                    <a:pt x="3606" y="3838"/>
                  </a:cubicBezTo>
                  <a:lnTo>
                    <a:pt x="3597" y="3838"/>
                  </a:lnTo>
                  <a:cubicBezTo>
                    <a:pt x="4953" y="2587"/>
                    <a:pt x="4289" y="328"/>
                    <a:pt x="2472"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8135;p83"/>
            <p:cNvSpPr/>
            <p:nvPr/>
          </p:nvSpPr>
          <p:spPr>
            <a:xfrm>
              <a:off x="1469876" y="2523502"/>
              <a:ext cx="79417" cy="95253"/>
            </a:xfrm>
            <a:custGeom>
              <a:avLst/>
              <a:gdLst/>
              <a:ahLst/>
              <a:cxnLst/>
              <a:rect l="l" t="t" r="r" b="b"/>
              <a:pathLst>
                <a:path w="3039" h="3645" extrusionOk="0">
                  <a:moveTo>
                    <a:pt x="837" y="423"/>
                  </a:moveTo>
                  <a:cubicBezTo>
                    <a:pt x="933" y="423"/>
                    <a:pt x="1010" y="510"/>
                    <a:pt x="1010" y="606"/>
                  </a:cubicBezTo>
                  <a:lnTo>
                    <a:pt x="1010" y="779"/>
                  </a:lnTo>
                  <a:lnTo>
                    <a:pt x="1010" y="789"/>
                  </a:lnTo>
                  <a:lnTo>
                    <a:pt x="798" y="789"/>
                  </a:lnTo>
                  <a:cubicBezTo>
                    <a:pt x="558" y="789"/>
                    <a:pt x="558" y="423"/>
                    <a:pt x="798" y="423"/>
                  </a:cubicBezTo>
                  <a:close/>
                  <a:moveTo>
                    <a:pt x="2423" y="433"/>
                  </a:moveTo>
                  <a:cubicBezTo>
                    <a:pt x="2654" y="433"/>
                    <a:pt x="2654" y="789"/>
                    <a:pt x="2423" y="789"/>
                  </a:cubicBezTo>
                  <a:lnTo>
                    <a:pt x="2212" y="789"/>
                  </a:lnTo>
                  <a:lnTo>
                    <a:pt x="2212" y="606"/>
                  </a:lnTo>
                  <a:cubicBezTo>
                    <a:pt x="2212" y="510"/>
                    <a:pt x="2289" y="433"/>
                    <a:pt x="2385" y="433"/>
                  </a:cubicBezTo>
                  <a:close/>
                  <a:moveTo>
                    <a:pt x="817" y="0"/>
                  </a:moveTo>
                  <a:cubicBezTo>
                    <a:pt x="0" y="0"/>
                    <a:pt x="0" y="1221"/>
                    <a:pt x="817" y="1221"/>
                  </a:cubicBezTo>
                  <a:lnTo>
                    <a:pt x="1019" y="1221"/>
                  </a:lnTo>
                  <a:lnTo>
                    <a:pt x="1019" y="3635"/>
                  </a:lnTo>
                  <a:lnTo>
                    <a:pt x="1452" y="3635"/>
                  </a:lnTo>
                  <a:lnTo>
                    <a:pt x="1452" y="1221"/>
                  </a:lnTo>
                  <a:lnTo>
                    <a:pt x="1789" y="1221"/>
                  </a:lnTo>
                  <a:lnTo>
                    <a:pt x="1789" y="3645"/>
                  </a:lnTo>
                  <a:lnTo>
                    <a:pt x="2221" y="3645"/>
                  </a:lnTo>
                  <a:lnTo>
                    <a:pt x="2221" y="1221"/>
                  </a:lnTo>
                  <a:lnTo>
                    <a:pt x="2433" y="1221"/>
                  </a:lnTo>
                  <a:cubicBezTo>
                    <a:pt x="2760" y="1221"/>
                    <a:pt x="3039" y="952"/>
                    <a:pt x="3039" y="615"/>
                  </a:cubicBezTo>
                  <a:cubicBezTo>
                    <a:pt x="3039" y="279"/>
                    <a:pt x="2760" y="10"/>
                    <a:pt x="2433" y="10"/>
                  </a:cubicBezTo>
                  <a:lnTo>
                    <a:pt x="2414" y="0"/>
                  </a:lnTo>
                  <a:lnTo>
                    <a:pt x="2385" y="0"/>
                  </a:lnTo>
                  <a:cubicBezTo>
                    <a:pt x="2058" y="10"/>
                    <a:pt x="1789" y="269"/>
                    <a:pt x="1789" y="606"/>
                  </a:cubicBezTo>
                  <a:lnTo>
                    <a:pt x="1789" y="779"/>
                  </a:lnTo>
                  <a:lnTo>
                    <a:pt x="1442" y="779"/>
                  </a:lnTo>
                  <a:lnTo>
                    <a:pt x="1442" y="606"/>
                  </a:lnTo>
                  <a:cubicBezTo>
                    <a:pt x="1442" y="269"/>
                    <a:pt x="1173" y="10"/>
                    <a:pt x="84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8136;p83"/>
            <p:cNvSpPr/>
            <p:nvPr/>
          </p:nvSpPr>
          <p:spPr>
            <a:xfrm>
              <a:off x="1421086" y="2581412"/>
              <a:ext cx="30131" cy="19338"/>
            </a:xfrm>
            <a:custGeom>
              <a:avLst/>
              <a:gdLst/>
              <a:ahLst/>
              <a:cxnLst/>
              <a:rect l="l" t="t" r="r" b="b"/>
              <a:pathLst>
                <a:path w="1153" h="740" extrusionOk="0">
                  <a:moveTo>
                    <a:pt x="850" y="1"/>
                  </a:moveTo>
                  <a:cubicBezTo>
                    <a:pt x="819" y="1"/>
                    <a:pt x="786" y="8"/>
                    <a:pt x="752" y="25"/>
                  </a:cubicBezTo>
                  <a:lnTo>
                    <a:pt x="232" y="323"/>
                  </a:lnTo>
                  <a:cubicBezTo>
                    <a:pt x="0" y="435"/>
                    <a:pt x="121" y="739"/>
                    <a:pt x="317" y="739"/>
                  </a:cubicBezTo>
                  <a:cubicBezTo>
                    <a:pt x="357" y="739"/>
                    <a:pt x="400" y="727"/>
                    <a:pt x="444" y="698"/>
                  </a:cubicBezTo>
                  <a:lnTo>
                    <a:pt x="963" y="400"/>
                  </a:lnTo>
                  <a:cubicBezTo>
                    <a:pt x="1153" y="268"/>
                    <a:pt x="1038" y="1"/>
                    <a:pt x="850" y="1"/>
                  </a:cubicBezTo>
                  <a:close/>
                </a:path>
              </a:pathLst>
            </a:custGeom>
            <a:solidFill>
              <a:srgbClr val="AFC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137;p83"/>
            <p:cNvSpPr/>
            <p:nvPr/>
          </p:nvSpPr>
          <p:spPr>
            <a:xfrm>
              <a:off x="1569336" y="2582222"/>
              <a:ext cx="30157" cy="19312"/>
            </a:xfrm>
            <a:custGeom>
              <a:avLst/>
              <a:gdLst/>
              <a:ahLst/>
              <a:cxnLst/>
              <a:rect l="l" t="t" r="r" b="b"/>
              <a:pathLst>
                <a:path w="1154" h="739" extrusionOk="0">
                  <a:moveTo>
                    <a:pt x="321" y="0"/>
                  </a:moveTo>
                  <a:cubicBezTo>
                    <a:pt x="128" y="0"/>
                    <a:pt x="1" y="305"/>
                    <a:pt x="233" y="417"/>
                  </a:cubicBezTo>
                  <a:lnTo>
                    <a:pt x="752" y="715"/>
                  </a:lnTo>
                  <a:cubicBezTo>
                    <a:pt x="786" y="731"/>
                    <a:pt x="819" y="738"/>
                    <a:pt x="851" y="738"/>
                  </a:cubicBezTo>
                  <a:cubicBezTo>
                    <a:pt x="1039" y="738"/>
                    <a:pt x="1153" y="473"/>
                    <a:pt x="964" y="349"/>
                  </a:cubicBezTo>
                  <a:lnTo>
                    <a:pt x="444" y="42"/>
                  </a:lnTo>
                  <a:cubicBezTo>
                    <a:pt x="402" y="13"/>
                    <a:pt x="360" y="0"/>
                    <a:pt x="321" y="0"/>
                  </a:cubicBezTo>
                  <a:close/>
                </a:path>
              </a:pathLst>
            </a:custGeom>
            <a:solidFill>
              <a:srgbClr val="AFC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8138;p83"/>
            <p:cNvSpPr/>
            <p:nvPr/>
          </p:nvSpPr>
          <p:spPr>
            <a:xfrm>
              <a:off x="1506304" y="2449599"/>
              <a:ext cx="11342" cy="26498"/>
            </a:xfrm>
            <a:custGeom>
              <a:avLst/>
              <a:gdLst/>
              <a:ahLst/>
              <a:cxnLst/>
              <a:rect l="l" t="t" r="r" b="b"/>
              <a:pathLst>
                <a:path w="434" h="1014" extrusionOk="0">
                  <a:moveTo>
                    <a:pt x="212" y="1"/>
                  </a:moveTo>
                  <a:cubicBezTo>
                    <a:pt x="97" y="1"/>
                    <a:pt x="0" y="97"/>
                    <a:pt x="0" y="213"/>
                  </a:cubicBezTo>
                  <a:lnTo>
                    <a:pt x="0" y="818"/>
                  </a:lnTo>
                  <a:cubicBezTo>
                    <a:pt x="10" y="948"/>
                    <a:pt x="113" y="1013"/>
                    <a:pt x="217" y="1013"/>
                  </a:cubicBezTo>
                  <a:cubicBezTo>
                    <a:pt x="320" y="1013"/>
                    <a:pt x="424" y="948"/>
                    <a:pt x="433" y="818"/>
                  </a:cubicBezTo>
                  <a:lnTo>
                    <a:pt x="433" y="213"/>
                  </a:lnTo>
                  <a:cubicBezTo>
                    <a:pt x="433" y="97"/>
                    <a:pt x="337" y="1"/>
                    <a:pt x="212" y="1"/>
                  </a:cubicBezTo>
                  <a:close/>
                </a:path>
              </a:pathLst>
            </a:custGeom>
            <a:solidFill>
              <a:srgbClr val="AFC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8139;p83"/>
            <p:cNvSpPr/>
            <p:nvPr/>
          </p:nvSpPr>
          <p:spPr>
            <a:xfrm>
              <a:off x="1457228" y="2461176"/>
              <a:ext cx="23624" cy="25897"/>
            </a:xfrm>
            <a:custGeom>
              <a:avLst/>
              <a:gdLst/>
              <a:ahLst/>
              <a:cxnLst/>
              <a:rect l="l" t="t" r="r" b="b"/>
              <a:pathLst>
                <a:path w="904" h="991" extrusionOk="0">
                  <a:moveTo>
                    <a:pt x="302" y="1"/>
                  </a:moveTo>
                  <a:cubicBezTo>
                    <a:pt x="151" y="1"/>
                    <a:pt x="0" y="169"/>
                    <a:pt x="119" y="346"/>
                  </a:cubicBezTo>
                  <a:lnTo>
                    <a:pt x="417" y="866"/>
                  </a:lnTo>
                  <a:cubicBezTo>
                    <a:pt x="459" y="954"/>
                    <a:pt x="529" y="990"/>
                    <a:pt x="599" y="990"/>
                  </a:cubicBezTo>
                  <a:cubicBezTo>
                    <a:pt x="750" y="990"/>
                    <a:pt x="903" y="822"/>
                    <a:pt x="792" y="645"/>
                  </a:cubicBezTo>
                  <a:lnTo>
                    <a:pt x="484" y="125"/>
                  </a:lnTo>
                  <a:cubicBezTo>
                    <a:pt x="441" y="37"/>
                    <a:pt x="372" y="1"/>
                    <a:pt x="302" y="1"/>
                  </a:cubicBezTo>
                  <a:close/>
                </a:path>
              </a:pathLst>
            </a:custGeom>
            <a:solidFill>
              <a:srgbClr val="AFC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8140;p83"/>
            <p:cNvSpPr/>
            <p:nvPr/>
          </p:nvSpPr>
          <p:spPr>
            <a:xfrm>
              <a:off x="1422680" y="2495723"/>
              <a:ext cx="29295" cy="18868"/>
            </a:xfrm>
            <a:custGeom>
              <a:avLst/>
              <a:gdLst/>
              <a:ahLst/>
              <a:cxnLst/>
              <a:rect l="l" t="t" r="r" b="b"/>
              <a:pathLst>
                <a:path w="1121" h="722" extrusionOk="0">
                  <a:moveTo>
                    <a:pt x="313" y="1"/>
                  </a:moveTo>
                  <a:cubicBezTo>
                    <a:pt x="123" y="1"/>
                    <a:pt x="1" y="268"/>
                    <a:pt x="191" y="400"/>
                  </a:cubicBezTo>
                  <a:lnTo>
                    <a:pt x="719" y="698"/>
                  </a:lnTo>
                  <a:cubicBezTo>
                    <a:pt x="752" y="714"/>
                    <a:pt x="784" y="721"/>
                    <a:pt x="815" y="721"/>
                  </a:cubicBezTo>
                  <a:cubicBezTo>
                    <a:pt x="999" y="721"/>
                    <a:pt x="1121" y="456"/>
                    <a:pt x="931" y="332"/>
                  </a:cubicBezTo>
                  <a:lnTo>
                    <a:pt x="412" y="25"/>
                  </a:lnTo>
                  <a:cubicBezTo>
                    <a:pt x="378" y="8"/>
                    <a:pt x="344" y="1"/>
                    <a:pt x="313" y="1"/>
                  </a:cubicBezTo>
                  <a:close/>
                </a:path>
              </a:pathLst>
            </a:custGeom>
            <a:solidFill>
              <a:srgbClr val="AFC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141;p83"/>
            <p:cNvSpPr/>
            <p:nvPr/>
          </p:nvSpPr>
          <p:spPr>
            <a:xfrm>
              <a:off x="1410816" y="2542344"/>
              <a:ext cx="28171" cy="11315"/>
            </a:xfrm>
            <a:custGeom>
              <a:avLst/>
              <a:gdLst/>
              <a:ahLst/>
              <a:cxnLst/>
              <a:rect l="l" t="t" r="r" b="b"/>
              <a:pathLst>
                <a:path w="1078" h="433" extrusionOk="0">
                  <a:moveTo>
                    <a:pt x="260" y="0"/>
                  </a:moveTo>
                  <a:cubicBezTo>
                    <a:pt x="0" y="20"/>
                    <a:pt x="0" y="404"/>
                    <a:pt x="260" y="433"/>
                  </a:cubicBezTo>
                  <a:lnTo>
                    <a:pt x="866" y="433"/>
                  </a:lnTo>
                  <a:cubicBezTo>
                    <a:pt x="981" y="433"/>
                    <a:pt x="1077" y="337"/>
                    <a:pt x="1077" y="212"/>
                  </a:cubicBezTo>
                  <a:cubicBezTo>
                    <a:pt x="1077" y="96"/>
                    <a:pt x="981" y="0"/>
                    <a:pt x="866" y="0"/>
                  </a:cubicBezTo>
                  <a:close/>
                </a:path>
              </a:pathLst>
            </a:custGeom>
            <a:solidFill>
              <a:srgbClr val="AFC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8142;p83"/>
            <p:cNvSpPr/>
            <p:nvPr/>
          </p:nvSpPr>
          <p:spPr>
            <a:xfrm>
              <a:off x="1581932" y="2543833"/>
              <a:ext cx="29687" cy="11342"/>
            </a:xfrm>
            <a:custGeom>
              <a:avLst/>
              <a:gdLst/>
              <a:ahLst/>
              <a:cxnLst/>
              <a:rect l="l" t="t" r="r" b="b"/>
              <a:pathLst>
                <a:path w="1136" h="434" extrusionOk="0">
                  <a:moveTo>
                    <a:pt x="270" y="1"/>
                  </a:moveTo>
                  <a:cubicBezTo>
                    <a:pt x="1" y="20"/>
                    <a:pt x="1" y="405"/>
                    <a:pt x="270" y="434"/>
                  </a:cubicBezTo>
                  <a:lnTo>
                    <a:pt x="876" y="434"/>
                  </a:lnTo>
                  <a:cubicBezTo>
                    <a:pt x="1136" y="405"/>
                    <a:pt x="1136" y="20"/>
                    <a:pt x="876" y="1"/>
                  </a:cubicBezTo>
                  <a:close/>
                </a:path>
              </a:pathLst>
            </a:custGeom>
            <a:solidFill>
              <a:srgbClr val="AFC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8143;p83"/>
            <p:cNvSpPr/>
            <p:nvPr/>
          </p:nvSpPr>
          <p:spPr>
            <a:xfrm>
              <a:off x="1571139" y="2496742"/>
              <a:ext cx="30183" cy="19234"/>
            </a:xfrm>
            <a:custGeom>
              <a:avLst/>
              <a:gdLst/>
              <a:ahLst/>
              <a:cxnLst/>
              <a:rect l="l" t="t" r="r" b="b"/>
              <a:pathLst>
                <a:path w="1155" h="736" extrusionOk="0">
                  <a:moveTo>
                    <a:pt x="837" y="1"/>
                  </a:moveTo>
                  <a:cubicBezTo>
                    <a:pt x="797" y="1"/>
                    <a:pt x="755" y="14"/>
                    <a:pt x="712" y="43"/>
                  </a:cubicBezTo>
                  <a:lnTo>
                    <a:pt x="193" y="341"/>
                  </a:lnTo>
                  <a:cubicBezTo>
                    <a:pt x="0" y="447"/>
                    <a:pt x="77" y="736"/>
                    <a:pt x="298" y="736"/>
                  </a:cubicBezTo>
                  <a:cubicBezTo>
                    <a:pt x="337" y="736"/>
                    <a:pt x="375" y="726"/>
                    <a:pt x="404" y="707"/>
                  </a:cubicBezTo>
                  <a:lnTo>
                    <a:pt x="923" y="409"/>
                  </a:lnTo>
                  <a:cubicBezTo>
                    <a:pt x="1155" y="297"/>
                    <a:pt x="1029" y="1"/>
                    <a:pt x="837" y="1"/>
                  </a:cubicBezTo>
                  <a:close/>
                </a:path>
              </a:pathLst>
            </a:custGeom>
            <a:solidFill>
              <a:srgbClr val="AFC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8144;p83"/>
            <p:cNvSpPr/>
            <p:nvPr/>
          </p:nvSpPr>
          <p:spPr>
            <a:xfrm>
              <a:off x="1542655" y="2462483"/>
              <a:ext cx="22213" cy="25349"/>
            </a:xfrm>
            <a:custGeom>
              <a:avLst/>
              <a:gdLst/>
              <a:ahLst/>
              <a:cxnLst/>
              <a:rect l="l" t="t" r="r" b="b"/>
              <a:pathLst>
                <a:path w="850" h="970" extrusionOk="0">
                  <a:moveTo>
                    <a:pt x="611" y="0"/>
                  </a:moveTo>
                  <a:cubicBezTo>
                    <a:pt x="536" y="0"/>
                    <a:pt x="466" y="39"/>
                    <a:pt x="427" y="104"/>
                  </a:cubicBezTo>
                  <a:lnTo>
                    <a:pt x="119" y="623"/>
                  </a:lnTo>
                  <a:cubicBezTo>
                    <a:pt x="1" y="801"/>
                    <a:pt x="156" y="969"/>
                    <a:pt x="310" y="969"/>
                  </a:cubicBezTo>
                  <a:cubicBezTo>
                    <a:pt x="381" y="969"/>
                    <a:pt x="452" y="933"/>
                    <a:pt x="494" y="845"/>
                  </a:cubicBezTo>
                  <a:lnTo>
                    <a:pt x="792" y="325"/>
                  </a:lnTo>
                  <a:cubicBezTo>
                    <a:pt x="850" y="220"/>
                    <a:pt x="821" y="85"/>
                    <a:pt x="715" y="27"/>
                  </a:cubicBezTo>
                  <a:cubicBezTo>
                    <a:pt x="681" y="9"/>
                    <a:pt x="646" y="0"/>
                    <a:pt x="611" y="0"/>
                  </a:cubicBezTo>
                  <a:close/>
                </a:path>
              </a:pathLst>
            </a:custGeom>
            <a:solidFill>
              <a:srgbClr val="AFC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8145;p83"/>
            <p:cNvSpPr/>
            <p:nvPr/>
          </p:nvSpPr>
          <p:spPr>
            <a:xfrm>
              <a:off x="1496243" y="2594112"/>
              <a:ext cx="8075" cy="24382"/>
            </a:xfrm>
            <a:custGeom>
              <a:avLst/>
              <a:gdLst/>
              <a:ahLst/>
              <a:cxnLst/>
              <a:rect l="l" t="t" r="r" b="b"/>
              <a:pathLst>
                <a:path w="309" h="933" extrusionOk="0">
                  <a:moveTo>
                    <a:pt x="1" y="0"/>
                  </a:moveTo>
                  <a:lnTo>
                    <a:pt x="1" y="933"/>
                  </a:lnTo>
                  <a:lnTo>
                    <a:pt x="308" y="933"/>
                  </a:lnTo>
                  <a:lnTo>
                    <a:pt x="308" y="856"/>
                  </a:lnTo>
                  <a:cubicBezTo>
                    <a:pt x="308" y="539"/>
                    <a:pt x="203" y="241"/>
                    <a:pt x="1" y="0"/>
                  </a:cubicBezTo>
                  <a:close/>
                </a:path>
              </a:pathLst>
            </a:custGeom>
            <a:solidFill>
              <a:srgbClr val="A9BA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8146;p83"/>
            <p:cNvSpPr/>
            <p:nvPr/>
          </p:nvSpPr>
          <p:spPr>
            <a:xfrm>
              <a:off x="1483935" y="2618468"/>
              <a:ext cx="56054" cy="22160"/>
            </a:xfrm>
            <a:custGeom>
              <a:avLst/>
              <a:gdLst/>
              <a:ahLst/>
              <a:cxnLst/>
              <a:rect l="l" t="t" r="r" b="b"/>
              <a:pathLst>
                <a:path w="2145" h="848" extrusionOk="0">
                  <a:moveTo>
                    <a:pt x="1" y="1"/>
                  </a:moveTo>
                  <a:lnTo>
                    <a:pt x="1" y="847"/>
                  </a:lnTo>
                  <a:lnTo>
                    <a:pt x="2145" y="847"/>
                  </a:lnTo>
                  <a:lnTo>
                    <a:pt x="2145" y="1"/>
                  </a:lnTo>
                  <a:close/>
                </a:path>
              </a:pathLst>
            </a:custGeom>
            <a:solidFill>
              <a:srgbClr val="C7D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8147;p83"/>
            <p:cNvSpPr/>
            <p:nvPr/>
          </p:nvSpPr>
          <p:spPr>
            <a:xfrm>
              <a:off x="1483935" y="2640602"/>
              <a:ext cx="56054" cy="22134"/>
            </a:xfrm>
            <a:custGeom>
              <a:avLst/>
              <a:gdLst/>
              <a:ahLst/>
              <a:cxnLst/>
              <a:rect l="l" t="t" r="r" b="b"/>
              <a:pathLst>
                <a:path w="2145" h="847" extrusionOk="0">
                  <a:moveTo>
                    <a:pt x="1" y="0"/>
                  </a:moveTo>
                  <a:lnTo>
                    <a:pt x="1" y="471"/>
                  </a:lnTo>
                  <a:cubicBezTo>
                    <a:pt x="1" y="567"/>
                    <a:pt x="39" y="664"/>
                    <a:pt x="106" y="741"/>
                  </a:cubicBezTo>
                  <a:cubicBezTo>
                    <a:pt x="126" y="750"/>
                    <a:pt x="135" y="760"/>
                    <a:pt x="154" y="769"/>
                  </a:cubicBezTo>
                  <a:lnTo>
                    <a:pt x="183" y="789"/>
                  </a:lnTo>
                  <a:cubicBezTo>
                    <a:pt x="241" y="827"/>
                    <a:pt x="308" y="846"/>
                    <a:pt x="376" y="846"/>
                  </a:cubicBezTo>
                  <a:lnTo>
                    <a:pt x="1760" y="846"/>
                  </a:lnTo>
                  <a:cubicBezTo>
                    <a:pt x="1837" y="846"/>
                    <a:pt x="1905" y="827"/>
                    <a:pt x="1962" y="789"/>
                  </a:cubicBezTo>
                  <a:lnTo>
                    <a:pt x="1991" y="769"/>
                  </a:lnTo>
                  <a:cubicBezTo>
                    <a:pt x="2010" y="760"/>
                    <a:pt x="2020" y="750"/>
                    <a:pt x="2030" y="741"/>
                  </a:cubicBezTo>
                  <a:cubicBezTo>
                    <a:pt x="2107" y="664"/>
                    <a:pt x="2145" y="567"/>
                    <a:pt x="2145" y="471"/>
                  </a:cubicBezTo>
                  <a:lnTo>
                    <a:pt x="2145" y="0"/>
                  </a:ln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8148;p83"/>
            <p:cNvSpPr/>
            <p:nvPr/>
          </p:nvSpPr>
          <p:spPr>
            <a:xfrm>
              <a:off x="1504292" y="2618468"/>
              <a:ext cx="35697" cy="22160"/>
            </a:xfrm>
            <a:custGeom>
              <a:avLst/>
              <a:gdLst/>
              <a:ahLst/>
              <a:cxnLst/>
              <a:rect l="l" t="t" r="r" b="b"/>
              <a:pathLst>
                <a:path w="1366" h="848" extrusionOk="0">
                  <a:moveTo>
                    <a:pt x="0" y="1"/>
                  </a:moveTo>
                  <a:lnTo>
                    <a:pt x="0" y="847"/>
                  </a:lnTo>
                  <a:lnTo>
                    <a:pt x="1366" y="847"/>
                  </a:lnTo>
                  <a:lnTo>
                    <a:pt x="1366" y="1"/>
                  </a:lnTo>
                  <a:close/>
                </a:path>
              </a:pathLst>
            </a:custGeom>
            <a:solidFill>
              <a:srgbClr val="D9E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8149;p83"/>
            <p:cNvSpPr/>
            <p:nvPr/>
          </p:nvSpPr>
          <p:spPr>
            <a:xfrm>
              <a:off x="1504031" y="2640602"/>
              <a:ext cx="35958" cy="22134"/>
            </a:xfrm>
            <a:custGeom>
              <a:avLst/>
              <a:gdLst/>
              <a:ahLst/>
              <a:cxnLst/>
              <a:rect l="l" t="t" r="r" b="b"/>
              <a:pathLst>
                <a:path w="1376" h="847" extrusionOk="0">
                  <a:moveTo>
                    <a:pt x="10" y="0"/>
                  </a:moveTo>
                  <a:lnTo>
                    <a:pt x="10" y="471"/>
                  </a:lnTo>
                  <a:cubicBezTo>
                    <a:pt x="1" y="683"/>
                    <a:pt x="184" y="846"/>
                    <a:pt x="395" y="846"/>
                  </a:cubicBezTo>
                  <a:lnTo>
                    <a:pt x="991" y="846"/>
                  </a:lnTo>
                  <a:cubicBezTo>
                    <a:pt x="1068" y="846"/>
                    <a:pt x="1136" y="827"/>
                    <a:pt x="1193" y="789"/>
                  </a:cubicBezTo>
                  <a:lnTo>
                    <a:pt x="1222" y="769"/>
                  </a:lnTo>
                  <a:cubicBezTo>
                    <a:pt x="1241" y="760"/>
                    <a:pt x="1251" y="750"/>
                    <a:pt x="1261" y="741"/>
                  </a:cubicBezTo>
                  <a:cubicBezTo>
                    <a:pt x="1338" y="664"/>
                    <a:pt x="1376" y="567"/>
                    <a:pt x="1376" y="471"/>
                  </a:cubicBezTo>
                  <a:lnTo>
                    <a:pt x="1376" y="0"/>
                  </a:lnTo>
                  <a:close/>
                </a:path>
              </a:pathLst>
            </a:custGeom>
            <a:solidFill>
              <a:srgbClr val="C7D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8586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8892" y="1421547"/>
            <a:ext cx="4328889" cy="3244568"/>
          </a:xfrm>
        </p:spPr>
        <p:txBody>
          <a:bodyPr/>
          <a:lstStyle/>
          <a:p>
            <a:pPr algn="just">
              <a:lnSpc>
                <a:spcPct val="150000"/>
              </a:lnSpc>
            </a:pPr>
            <a:r>
              <a:rPr lang="vi-VN" sz="1800" dirty="0" smtClean="0">
                <a:latin typeface="+mn-lt"/>
              </a:rPr>
              <a:t>Có phẩm chất, đọa đức, yêu nghề, giỏi về chuyên môn, thuần thục về phương pháp.</a:t>
            </a:r>
          </a:p>
          <a:p>
            <a:pPr marL="139700" indent="0" algn="just">
              <a:lnSpc>
                <a:spcPct val="150000"/>
              </a:lnSpc>
              <a:buNone/>
            </a:pPr>
            <a:endParaRPr lang="vi-VN" sz="1800" dirty="0" smtClean="0">
              <a:latin typeface="+mn-lt"/>
            </a:endParaRPr>
          </a:p>
          <a:p>
            <a:pPr algn="just">
              <a:lnSpc>
                <a:spcPct val="150000"/>
              </a:lnSpc>
            </a:pPr>
            <a:r>
              <a:rPr lang="vi-VN" sz="1800" dirty="0">
                <a:latin typeface="+mn-lt"/>
              </a:rPr>
              <a:t>P</a:t>
            </a:r>
            <a:r>
              <a:rPr lang="vi-VN" sz="1800" dirty="0" smtClean="0">
                <a:latin typeface="+mn-lt"/>
              </a:rPr>
              <a:t>hải có tinh thần “ Học không biết chán, dạy không biết mỏi”. </a:t>
            </a:r>
            <a:endParaRPr lang="en-US" sz="1800" dirty="0">
              <a:latin typeface="+mn-lt"/>
            </a:endParaRPr>
          </a:p>
        </p:txBody>
      </p:sp>
      <p:grpSp>
        <p:nvGrpSpPr>
          <p:cNvPr id="5" name="Group 4"/>
          <p:cNvGrpSpPr/>
          <p:nvPr/>
        </p:nvGrpSpPr>
        <p:grpSpPr>
          <a:xfrm>
            <a:off x="858800" y="625908"/>
            <a:ext cx="2750175" cy="526695"/>
            <a:chOff x="891969" y="672012"/>
            <a:chExt cx="3377669" cy="526695"/>
          </a:xfrm>
        </p:grpSpPr>
        <p:sp>
          <p:nvSpPr>
            <p:cNvPr id="6" name="Rounded Rectangle 5"/>
            <p:cNvSpPr/>
            <p:nvPr/>
          </p:nvSpPr>
          <p:spPr>
            <a:xfrm>
              <a:off x="891969" y="672012"/>
              <a:ext cx="3295829" cy="526695"/>
            </a:xfrm>
            <a:prstGeom prst="roundRect">
              <a:avLst/>
            </a:prstGeom>
            <a:noFill/>
            <a:ln w="41275">
              <a:solidFill>
                <a:schemeClr val="tx1"/>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7" name="Text Placeholder 7"/>
            <p:cNvSpPr txBox="1">
              <a:spLocks/>
            </p:cNvSpPr>
            <p:nvPr/>
          </p:nvSpPr>
          <p:spPr>
            <a:xfrm>
              <a:off x="1042965" y="701273"/>
              <a:ext cx="3226673" cy="468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30200" algn="l" rtl="0">
                <a:lnSpc>
                  <a:spcPct val="100000"/>
                </a:lnSpc>
                <a:spcBef>
                  <a:spcPts val="0"/>
                </a:spcBef>
                <a:spcAft>
                  <a:spcPts val="0"/>
                </a:spcAft>
                <a:buClr>
                  <a:schemeClr val="dk1"/>
                </a:buClr>
                <a:buSzPts val="1600"/>
                <a:buFont typeface="Montserrat"/>
                <a:buChar char="○"/>
                <a:defRPr sz="1200" b="0" i="0" u="none" strike="noStrike" cap="none">
                  <a:solidFill>
                    <a:schemeClr val="dk1"/>
                  </a:solidFill>
                  <a:latin typeface="Open Sans"/>
                  <a:ea typeface="Open Sans"/>
                  <a:cs typeface="Open Sans"/>
                  <a:sym typeface="Open Sans"/>
                </a:defRPr>
              </a:lvl2pPr>
              <a:lvl3pPr marL="1371600" marR="0" lvl="2"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3pPr>
              <a:lvl4pPr marL="1828800" marR="0" lvl="3"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4pPr>
              <a:lvl5pPr marL="2286000" marR="0" lvl="4"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5pPr>
              <a:lvl6pPr marL="2743200" marR="0" lvl="5"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6pPr>
              <a:lvl7pPr marL="3200400" marR="0" lvl="6"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7pPr>
              <a:lvl8pPr marL="3657600" marR="0" lvl="7"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8pPr>
              <a:lvl9pPr marL="4114800" marR="0" lvl="8" indent="-330200" algn="l" rtl="0">
                <a:lnSpc>
                  <a:spcPct val="100000"/>
                </a:lnSpc>
                <a:spcBef>
                  <a:spcPts val="0"/>
                </a:spcBef>
                <a:spcAft>
                  <a:spcPts val="0"/>
                </a:spcAft>
                <a:buClr>
                  <a:schemeClr val="dk1"/>
                </a:buClr>
                <a:buSzPts val="1600"/>
                <a:buFont typeface="Montserrat"/>
                <a:buChar char="■"/>
                <a:defRPr sz="1400" b="0" i="0" u="none" strike="noStrike" cap="none">
                  <a:solidFill>
                    <a:schemeClr val="dk1"/>
                  </a:solidFill>
                  <a:latin typeface="Open Sans"/>
                  <a:ea typeface="Open Sans"/>
                  <a:cs typeface="Open Sans"/>
                  <a:sym typeface="Open Sans"/>
                </a:defRPr>
              </a:lvl9pPr>
            </a:lstStyle>
            <a:p>
              <a:pPr marL="139700" indent="0">
                <a:buFont typeface="Open Sans"/>
                <a:buNone/>
              </a:pPr>
              <a:r>
                <a:rPr lang="vi-VN" sz="1800" b="1" dirty="0" smtClean="0">
                  <a:solidFill>
                    <a:schemeClr val="tx1"/>
                  </a:solidFill>
                  <a:latin typeface="+mn-lt"/>
                </a:rPr>
                <a:t>Đội ngũ giáo viên</a:t>
              </a:r>
              <a:endParaRPr lang="en-US" sz="1800" b="1" dirty="0">
                <a:solidFill>
                  <a:schemeClr val="tx1"/>
                </a:solidFill>
                <a:latin typeface="+mn-lt"/>
              </a:endParaRPr>
            </a:p>
          </p:txBody>
        </p:sp>
      </p:grpSp>
      <p:grpSp>
        <p:nvGrpSpPr>
          <p:cNvPr id="8" name="Google Shape;15305;p81"/>
          <p:cNvGrpSpPr/>
          <p:nvPr/>
        </p:nvGrpSpPr>
        <p:grpSpPr>
          <a:xfrm>
            <a:off x="3665283" y="568061"/>
            <a:ext cx="676196" cy="642387"/>
            <a:chOff x="4877760" y="2887459"/>
            <a:chExt cx="389567" cy="390329"/>
          </a:xfrm>
        </p:grpSpPr>
        <p:sp>
          <p:nvSpPr>
            <p:cNvPr id="9" name="Google Shape;15306;p81"/>
            <p:cNvSpPr/>
            <p:nvPr/>
          </p:nvSpPr>
          <p:spPr>
            <a:xfrm>
              <a:off x="5124079" y="2893052"/>
              <a:ext cx="118695" cy="91411"/>
            </a:xfrm>
            <a:custGeom>
              <a:avLst/>
              <a:gdLst/>
              <a:ahLst/>
              <a:cxnLst/>
              <a:rect l="l" t="t" r="r" b="b"/>
              <a:pathLst>
                <a:path w="4520" h="3481" extrusionOk="0">
                  <a:moveTo>
                    <a:pt x="340" y="0"/>
                  </a:moveTo>
                  <a:cubicBezTo>
                    <a:pt x="97" y="0"/>
                    <a:pt x="0" y="361"/>
                    <a:pt x="248" y="467"/>
                  </a:cubicBezTo>
                  <a:cubicBezTo>
                    <a:pt x="1799" y="974"/>
                    <a:pt x="3129" y="2008"/>
                    <a:pt x="4010" y="3376"/>
                  </a:cubicBezTo>
                  <a:cubicBezTo>
                    <a:pt x="4061" y="3450"/>
                    <a:pt x="4130" y="3481"/>
                    <a:pt x="4199" y="3481"/>
                  </a:cubicBezTo>
                  <a:cubicBezTo>
                    <a:pt x="4362" y="3481"/>
                    <a:pt x="4519" y="3306"/>
                    <a:pt x="4412" y="3118"/>
                  </a:cubicBezTo>
                  <a:cubicBezTo>
                    <a:pt x="3474" y="1654"/>
                    <a:pt x="2057" y="553"/>
                    <a:pt x="402" y="7"/>
                  </a:cubicBezTo>
                  <a:cubicBezTo>
                    <a:pt x="380" y="2"/>
                    <a:pt x="360" y="0"/>
                    <a:pt x="3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5307;p81"/>
            <p:cNvSpPr/>
            <p:nvPr/>
          </p:nvSpPr>
          <p:spPr>
            <a:xfrm>
              <a:off x="4903390" y="2892396"/>
              <a:ext cx="120139" cy="92278"/>
            </a:xfrm>
            <a:custGeom>
              <a:avLst/>
              <a:gdLst/>
              <a:ahLst/>
              <a:cxnLst/>
              <a:rect l="l" t="t" r="r" b="b"/>
              <a:pathLst>
                <a:path w="4575" h="3514" extrusionOk="0">
                  <a:moveTo>
                    <a:pt x="4240" y="0"/>
                  </a:moveTo>
                  <a:cubicBezTo>
                    <a:pt x="4207" y="0"/>
                    <a:pt x="4172" y="7"/>
                    <a:pt x="4135" y="23"/>
                  </a:cubicBezTo>
                  <a:cubicBezTo>
                    <a:pt x="2461" y="559"/>
                    <a:pt x="1025" y="1659"/>
                    <a:pt x="68" y="3143"/>
                  </a:cubicBezTo>
                  <a:cubicBezTo>
                    <a:pt x="1" y="3258"/>
                    <a:pt x="30" y="3401"/>
                    <a:pt x="144" y="3478"/>
                  </a:cubicBezTo>
                  <a:cubicBezTo>
                    <a:pt x="185" y="3502"/>
                    <a:pt x="230" y="3513"/>
                    <a:pt x="273" y="3513"/>
                  </a:cubicBezTo>
                  <a:cubicBezTo>
                    <a:pt x="352" y="3513"/>
                    <a:pt x="427" y="3475"/>
                    <a:pt x="470" y="3401"/>
                  </a:cubicBezTo>
                  <a:cubicBezTo>
                    <a:pt x="1369" y="2014"/>
                    <a:pt x="2709" y="980"/>
                    <a:pt x="4279" y="473"/>
                  </a:cubicBezTo>
                  <a:cubicBezTo>
                    <a:pt x="4574" y="397"/>
                    <a:pt x="4482" y="0"/>
                    <a:pt x="42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5308;p81"/>
            <p:cNvSpPr/>
            <p:nvPr/>
          </p:nvSpPr>
          <p:spPr>
            <a:xfrm>
              <a:off x="4901735" y="3179155"/>
              <a:ext cx="100313" cy="84347"/>
            </a:xfrm>
            <a:custGeom>
              <a:avLst/>
              <a:gdLst/>
              <a:ahLst/>
              <a:cxnLst/>
              <a:rect l="l" t="t" r="r" b="b"/>
              <a:pathLst>
                <a:path w="3820" h="3212" extrusionOk="0">
                  <a:moveTo>
                    <a:pt x="335" y="0"/>
                  </a:moveTo>
                  <a:cubicBezTo>
                    <a:pt x="166" y="0"/>
                    <a:pt x="1" y="193"/>
                    <a:pt x="140" y="386"/>
                  </a:cubicBezTo>
                  <a:cubicBezTo>
                    <a:pt x="916" y="1602"/>
                    <a:pt x="2035" y="2578"/>
                    <a:pt x="3356" y="3181"/>
                  </a:cubicBezTo>
                  <a:cubicBezTo>
                    <a:pt x="3398" y="3202"/>
                    <a:pt x="3438" y="3212"/>
                    <a:pt x="3475" y="3212"/>
                  </a:cubicBezTo>
                  <a:cubicBezTo>
                    <a:pt x="3701" y="3212"/>
                    <a:pt x="3819" y="2857"/>
                    <a:pt x="3548" y="2750"/>
                  </a:cubicBezTo>
                  <a:cubicBezTo>
                    <a:pt x="2313" y="2176"/>
                    <a:pt x="1270" y="1267"/>
                    <a:pt x="533" y="128"/>
                  </a:cubicBezTo>
                  <a:cubicBezTo>
                    <a:pt x="483" y="37"/>
                    <a:pt x="409" y="0"/>
                    <a:pt x="33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5309;p81"/>
            <p:cNvSpPr/>
            <p:nvPr/>
          </p:nvSpPr>
          <p:spPr>
            <a:xfrm>
              <a:off x="5145428" y="3179759"/>
              <a:ext cx="97346" cy="82929"/>
            </a:xfrm>
            <a:custGeom>
              <a:avLst/>
              <a:gdLst/>
              <a:ahLst/>
              <a:cxnLst/>
              <a:rect l="l" t="t" r="r" b="b"/>
              <a:pathLst>
                <a:path w="3707" h="3158" extrusionOk="0">
                  <a:moveTo>
                    <a:pt x="3386" y="0"/>
                  </a:moveTo>
                  <a:cubicBezTo>
                    <a:pt x="3317" y="0"/>
                    <a:pt x="3248" y="31"/>
                    <a:pt x="3197" y="105"/>
                  </a:cubicBezTo>
                  <a:cubicBezTo>
                    <a:pt x="2469" y="1234"/>
                    <a:pt x="1445" y="2134"/>
                    <a:pt x="230" y="2698"/>
                  </a:cubicBezTo>
                  <a:cubicBezTo>
                    <a:pt x="0" y="2813"/>
                    <a:pt x="77" y="3148"/>
                    <a:pt x="335" y="3158"/>
                  </a:cubicBezTo>
                  <a:cubicBezTo>
                    <a:pt x="373" y="3158"/>
                    <a:pt x="402" y="3148"/>
                    <a:pt x="440" y="3129"/>
                  </a:cubicBezTo>
                  <a:cubicBezTo>
                    <a:pt x="1732" y="2526"/>
                    <a:pt x="2823" y="1560"/>
                    <a:pt x="3599" y="363"/>
                  </a:cubicBezTo>
                  <a:cubicBezTo>
                    <a:pt x="3706" y="175"/>
                    <a:pt x="3549" y="0"/>
                    <a:pt x="338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5310;p81"/>
            <p:cNvSpPr/>
            <p:nvPr/>
          </p:nvSpPr>
          <p:spPr>
            <a:xfrm>
              <a:off x="4878784" y="3101320"/>
              <a:ext cx="125680" cy="66438"/>
            </a:xfrm>
            <a:custGeom>
              <a:avLst/>
              <a:gdLst/>
              <a:ahLst/>
              <a:cxnLst/>
              <a:rect l="l" t="t" r="r" b="b"/>
              <a:pathLst>
                <a:path w="4786" h="2530" extrusionOk="0">
                  <a:moveTo>
                    <a:pt x="1818" y="1"/>
                  </a:moveTo>
                  <a:lnTo>
                    <a:pt x="727" y="441"/>
                  </a:lnTo>
                  <a:cubicBezTo>
                    <a:pt x="622" y="479"/>
                    <a:pt x="526" y="537"/>
                    <a:pt x="440" y="613"/>
                  </a:cubicBezTo>
                  <a:lnTo>
                    <a:pt x="412" y="632"/>
                  </a:lnTo>
                  <a:lnTo>
                    <a:pt x="392" y="642"/>
                  </a:lnTo>
                  <a:lnTo>
                    <a:pt x="383" y="661"/>
                  </a:lnTo>
                  <a:lnTo>
                    <a:pt x="354" y="680"/>
                  </a:lnTo>
                  <a:cubicBezTo>
                    <a:pt x="163" y="872"/>
                    <a:pt x="29" y="1130"/>
                    <a:pt x="0" y="1398"/>
                  </a:cubicBezTo>
                  <a:lnTo>
                    <a:pt x="0" y="1446"/>
                  </a:lnTo>
                  <a:lnTo>
                    <a:pt x="0" y="1465"/>
                  </a:lnTo>
                  <a:lnTo>
                    <a:pt x="0" y="1503"/>
                  </a:lnTo>
                  <a:lnTo>
                    <a:pt x="0" y="1532"/>
                  </a:lnTo>
                  <a:lnTo>
                    <a:pt x="0" y="1589"/>
                  </a:lnTo>
                  <a:lnTo>
                    <a:pt x="0" y="1771"/>
                  </a:lnTo>
                  <a:lnTo>
                    <a:pt x="0" y="2307"/>
                  </a:lnTo>
                  <a:cubicBezTo>
                    <a:pt x="0" y="2430"/>
                    <a:pt x="106" y="2529"/>
                    <a:pt x="227" y="2529"/>
                  </a:cubicBezTo>
                  <a:cubicBezTo>
                    <a:pt x="237" y="2529"/>
                    <a:pt x="248" y="2529"/>
                    <a:pt x="258" y="2527"/>
                  </a:cubicBezTo>
                  <a:lnTo>
                    <a:pt x="4517" y="2527"/>
                  </a:lnTo>
                  <a:cubicBezTo>
                    <a:pt x="4528" y="2529"/>
                    <a:pt x="4538" y="2529"/>
                    <a:pt x="4549" y="2529"/>
                  </a:cubicBezTo>
                  <a:cubicBezTo>
                    <a:pt x="4670" y="2529"/>
                    <a:pt x="4776" y="2430"/>
                    <a:pt x="4785" y="2307"/>
                  </a:cubicBezTo>
                  <a:lnTo>
                    <a:pt x="4785" y="1781"/>
                  </a:lnTo>
                  <a:lnTo>
                    <a:pt x="4756" y="1599"/>
                  </a:lnTo>
                  <a:lnTo>
                    <a:pt x="4756" y="1541"/>
                  </a:lnTo>
                  <a:lnTo>
                    <a:pt x="4756" y="1532"/>
                  </a:lnTo>
                  <a:lnTo>
                    <a:pt x="4756" y="1503"/>
                  </a:lnTo>
                  <a:lnTo>
                    <a:pt x="4756" y="1474"/>
                  </a:lnTo>
                  <a:lnTo>
                    <a:pt x="4756" y="1455"/>
                  </a:lnTo>
                  <a:lnTo>
                    <a:pt x="4756" y="1407"/>
                  </a:lnTo>
                  <a:cubicBezTo>
                    <a:pt x="4728" y="1140"/>
                    <a:pt x="4603" y="881"/>
                    <a:pt x="4402" y="690"/>
                  </a:cubicBezTo>
                  <a:lnTo>
                    <a:pt x="4374" y="671"/>
                  </a:lnTo>
                  <a:lnTo>
                    <a:pt x="4364" y="651"/>
                  </a:lnTo>
                  <a:lnTo>
                    <a:pt x="4345" y="642"/>
                  </a:lnTo>
                  <a:lnTo>
                    <a:pt x="4316" y="623"/>
                  </a:lnTo>
                  <a:cubicBezTo>
                    <a:pt x="4230" y="546"/>
                    <a:pt x="4134" y="489"/>
                    <a:pt x="4029" y="450"/>
                  </a:cubicBezTo>
                  <a:lnTo>
                    <a:pt x="2929" y="10"/>
                  </a:lnTo>
                  <a:lnTo>
                    <a:pt x="2651" y="288"/>
                  </a:lnTo>
                  <a:lnTo>
                    <a:pt x="2373" y="556"/>
                  </a:lnTo>
                  <a:lnTo>
                    <a:pt x="2096" y="288"/>
                  </a:lnTo>
                  <a:lnTo>
                    <a:pt x="1818" y="1"/>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5311;p81"/>
            <p:cNvSpPr/>
            <p:nvPr/>
          </p:nvSpPr>
          <p:spPr>
            <a:xfrm>
              <a:off x="4877760" y="3101819"/>
              <a:ext cx="51049" cy="65939"/>
            </a:xfrm>
            <a:custGeom>
              <a:avLst/>
              <a:gdLst/>
              <a:ahLst/>
              <a:cxnLst/>
              <a:rect l="l" t="t" r="r" b="b"/>
              <a:pathLst>
                <a:path w="1944" h="2511" extrusionOk="0">
                  <a:moveTo>
                    <a:pt x="1848" y="1"/>
                  </a:moveTo>
                  <a:lnTo>
                    <a:pt x="766" y="422"/>
                  </a:lnTo>
                  <a:cubicBezTo>
                    <a:pt x="297" y="613"/>
                    <a:pt x="1" y="1073"/>
                    <a:pt x="20" y="1580"/>
                  </a:cubicBezTo>
                  <a:lnTo>
                    <a:pt x="20" y="2288"/>
                  </a:lnTo>
                  <a:cubicBezTo>
                    <a:pt x="20" y="2411"/>
                    <a:pt x="125" y="2510"/>
                    <a:pt x="247" y="2510"/>
                  </a:cubicBezTo>
                  <a:cubicBezTo>
                    <a:pt x="257" y="2510"/>
                    <a:pt x="268" y="2510"/>
                    <a:pt x="278" y="2508"/>
                  </a:cubicBezTo>
                  <a:lnTo>
                    <a:pt x="336" y="2508"/>
                  </a:lnTo>
                  <a:lnTo>
                    <a:pt x="336" y="1580"/>
                  </a:lnTo>
                  <a:cubicBezTo>
                    <a:pt x="317" y="1073"/>
                    <a:pt x="613" y="613"/>
                    <a:pt x="1082" y="422"/>
                  </a:cubicBezTo>
                  <a:lnTo>
                    <a:pt x="1944" y="87"/>
                  </a:lnTo>
                  <a:lnTo>
                    <a:pt x="1848"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312;p81"/>
            <p:cNvSpPr/>
            <p:nvPr/>
          </p:nvSpPr>
          <p:spPr>
            <a:xfrm>
              <a:off x="4901131" y="2997278"/>
              <a:ext cx="79463" cy="56328"/>
            </a:xfrm>
            <a:custGeom>
              <a:avLst/>
              <a:gdLst/>
              <a:ahLst/>
              <a:cxnLst/>
              <a:rect l="l" t="t" r="r" b="b"/>
              <a:pathLst>
                <a:path w="3026" h="2145" extrusionOk="0">
                  <a:moveTo>
                    <a:pt x="2690" y="1828"/>
                  </a:moveTo>
                  <a:lnTo>
                    <a:pt x="2661" y="1848"/>
                  </a:lnTo>
                  <a:lnTo>
                    <a:pt x="2671" y="1838"/>
                  </a:lnTo>
                  <a:lnTo>
                    <a:pt x="2690" y="1828"/>
                  </a:lnTo>
                  <a:close/>
                  <a:moveTo>
                    <a:pt x="2661" y="1838"/>
                  </a:moveTo>
                  <a:lnTo>
                    <a:pt x="2652" y="1848"/>
                  </a:lnTo>
                  <a:lnTo>
                    <a:pt x="2623" y="1867"/>
                  </a:lnTo>
                  <a:lnTo>
                    <a:pt x="2661" y="1838"/>
                  </a:lnTo>
                  <a:close/>
                  <a:moveTo>
                    <a:pt x="1455" y="1"/>
                  </a:moveTo>
                  <a:cubicBezTo>
                    <a:pt x="652" y="1"/>
                    <a:pt x="1" y="651"/>
                    <a:pt x="1" y="1455"/>
                  </a:cubicBezTo>
                  <a:lnTo>
                    <a:pt x="1" y="2144"/>
                  </a:lnTo>
                  <a:cubicBezTo>
                    <a:pt x="1" y="2144"/>
                    <a:pt x="326" y="2106"/>
                    <a:pt x="364" y="1943"/>
                  </a:cubicBezTo>
                  <a:cubicBezTo>
                    <a:pt x="384" y="1934"/>
                    <a:pt x="393" y="1915"/>
                    <a:pt x="403" y="1895"/>
                  </a:cubicBezTo>
                  <a:cubicBezTo>
                    <a:pt x="594" y="1895"/>
                    <a:pt x="1465" y="1886"/>
                    <a:pt x="1972" y="1273"/>
                  </a:cubicBezTo>
                  <a:cubicBezTo>
                    <a:pt x="2078" y="1570"/>
                    <a:pt x="2317" y="1800"/>
                    <a:pt x="2623" y="1886"/>
                  </a:cubicBezTo>
                  <a:cubicBezTo>
                    <a:pt x="2633" y="1905"/>
                    <a:pt x="2642" y="1924"/>
                    <a:pt x="2661" y="1943"/>
                  </a:cubicBezTo>
                  <a:cubicBezTo>
                    <a:pt x="2700" y="2106"/>
                    <a:pt x="3025" y="2135"/>
                    <a:pt x="3025" y="2135"/>
                  </a:cubicBezTo>
                  <a:lnTo>
                    <a:pt x="3025" y="1455"/>
                  </a:lnTo>
                  <a:cubicBezTo>
                    <a:pt x="3025" y="651"/>
                    <a:pt x="2374" y="1"/>
                    <a:pt x="15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5313;p81"/>
            <p:cNvSpPr/>
            <p:nvPr/>
          </p:nvSpPr>
          <p:spPr>
            <a:xfrm>
              <a:off x="4901131" y="2997541"/>
              <a:ext cx="43250" cy="56065"/>
            </a:xfrm>
            <a:custGeom>
              <a:avLst/>
              <a:gdLst/>
              <a:ahLst/>
              <a:cxnLst/>
              <a:rect l="l" t="t" r="r" b="b"/>
              <a:pathLst>
                <a:path w="1647" h="2135" extrusionOk="0">
                  <a:moveTo>
                    <a:pt x="1455" y="0"/>
                  </a:moveTo>
                  <a:cubicBezTo>
                    <a:pt x="652" y="0"/>
                    <a:pt x="1" y="651"/>
                    <a:pt x="1" y="1455"/>
                  </a:cubicBezTo>
                  <a:lnTo>
                    <a:pt x="1" y="2134"/>
                  </a:lnTo>
                  <a:cubicBezTo>
                    <a:pt x="87" y="2125"/>
                    <a:pt x="173" y="2106"/>
                    <a:pt x="259" y="2067"/>
                  </a:cubicBezTo>
                  <a:lnTo>
                    <a:pt x="259" y="1828"/>
                  </a:lnTo>
                  <a:lnTo>
                    <a:pt x="259" y="1455"/>
                  </a:lnTo>
                  <a:cubicBezTo>
                    <a:pt x="259" y="680"/>
                    <a:pt x="872" y="38"/>
                    <a:pt x="16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5314;p81"/>
            <p:cNvSpPr/>
            <p:nvPr/>
          </p:nvSpPr>
          <p:spPr>
            <a:xfrm>
              <a:off x="4969749" y="3047802"/>
              <a:ext cx="17620" cy="23371"/>
            </a:xfrm>
            <a:custGeom>
              <a:avLst/>
              <a:gdLst/>
              <a:ahLst/>
              <a:cxnLst/>
              <a:rect l="l" t="t" r="r" b="b"/>
              <a:pathLst>
                <a:path w="671" h="890" extrusionOk="0">
                  <a:moveTo>
                    <a:pt x="240" y="0"/>
                  </a:moveTo>
                  <a:lnTo>
                    <a:pt x="240" y="10"/>
                  </a:lnTo>
                  <a:cubicBezTo>
                    <a:pt x="221" y="4"/>
                    <a:pt x="202" y="1"/>
                    <a:pt x="183" y="1"/>
                  </a:cubicBezTo>
                  <a:cubicBezTo>
                    <a:pt x="88" y="1"/>
                    <a:pt x="0" y="78"/>
                    <a:pt x="0" y="182"/>
                  </a:cubicBezTo>
                  <a:lnTo>
                    <a:pt x="0" y="699"/>
                  </a:lnTo>
                  <a:cubicBezTo>
                    <a:pt x="0" y="804"/>
                    <a:pt x="90" y="889"/>
                    <a:pt x="187" y="889"/>
                  </a:cubicBezTo>
                  <a:cubicBezTo>
                    <a:pt x="205" y="889"/>
                    <a:pt x="222" y="886"/>
                    <a:pt x="240" y="881"/>
                  </a:cubicBezTo>
                  <a:cubicBezTo>
                    <a:pt x="278" y="862"/>
                    <a:pt x="316" y="852"/>
                    <a:pt x="345" y="833"/>
                  </a:cubicBezTo>
                  <a:cubicBezTo>
                    <a:pt x="374" y="795"/>
                    <a:pt x="412" y="766"/>
                    <a:pt x="450" y="747"/>
                  </a:cubicBezTo>
                  <a:cubicBezTo>
                    <a:pt x="670" y="498"/>
                    <a:pt x="556" y="105"/>
                    <a:pt x="240"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5315;p81"/>
            <p:cNvSpPr/>
            <p:nvPr/>
          </p:nvSpPr>
          <p:spPr>
            <a:xfrm>
              <a:off x="4894592" y="3047802"/>
              <a:ext cx="17620" cy="23371"/>
            </a:xfrm>
            <a:custGeom>
              <a:avLst/>
              <a:gdLst/>
              <a:ahLst/>
              <a:cxnLst/>
              <a:rect l="l" t="t" r="r" b="b"/>
              <a:pathLst>
                <a:path w="671" h="890" extrusionOk="0">
                  <a:moveTo>
                    <a:pt x="489" y="0"/>
                  </a:moveTo>
                  <a:cubicBezTo>
                    <a:pt x="470" y="0"/>
                    <a:pt x="451" y="3"/>
                    <a:pt x="432" y="10"/>
                  </a:cubicBezTo>
                  <a:cubicBezTo>
                    <a:pt x="1" y="144"/>
                    <a:pt x="1" y="747"/>
                    <a:pt x="432" y="881"/>
                  </a:cubicBezTo>
                  <a:cubicBezTo>
                    <a:pt x="449" y="887"/>
                    <a:pt x="467" y="889"/>
                    <a:pt x="485" y="889"/>
                  </a:cubicBezTo>
                  <a:cubicBezTo>
                    <a:pt x="582" y="889"/>
                    <a:pt x="671" y="806"/>
                    <a:pt x="671" y="708"/>
                  </a:cubicBezTo>
                  <a:lnTo>
                    <a:pt x="671" y="182"/>
                  </a:lnTo>
                  <a:cubicBezTo>
                    <a:pt x="671" y="125"/>
                    <a:pt x="642" y="67"/>
                    <a:pt x="594" y="38"/>
                  </a:cubicBezTo>
                  <a:cubicBezTo>
                    <a:pt x="562" y="13"/>
                    <a:pt x="526" y="0"/>
                    <a:pt x="489"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5316;p81"/>
            <p:cNvSpPr/>
            <p:nvPr/>
          </p:nvSpPr>
          <p:spPr>
            <a:xfrm>
              <a:off x="4926262" y="3088610"/>
              <a:ext cx="29437" cy="33350"/>
            </a:xfrm>
            <a:custGeom>
              <a:avLst/>
              <a:gdLst/>
              <a:ahLst/>
              <a:cxnLst/>
              <a:rect l="l" t="t" r="r" b="b"/>
              <a:pathLst>
                <a:path w="1121" h="1270" extrusionOk="0">
                  <a:moveTo>
                    <a:pt x="186" y="1"/>
                  </a:moveTo>
                  <a:cubicBezTo>
                    <a:pt x="88" y="1"/>
                    <a:pt x="1" y="80"/>
                    <a:pt x="1" y="188"/>
                  </a:cubicBezTo>
                  <a:lnTo>
                    <a:pt x="1" y="724"/>
                  </a:lnTo>
                  <a:cubicBezTo>
                    <a:pt x="1" y="772"/>
                    <a:pt x="20" y="829"/>
                    <a:pt x="58" y="858"/>
                  </a:cubicBezTo>
                  <a:lnTo>
                    <a:pt x="431" y="1222"/>
                  </a:lnTo>
                  <a:cubicBezTo>
                    <a:pt x="460" y="1250"/>
                    <a:pt x="508" y="1269"/>
                    <a:pt x="556" y="1269"/>
                  </a:cubicBezTo>
                  <a:cubicBezTo>
                    <a:pt x="604" y="1269"/>
                    <a:pt x="652" y="1250"/>
                    <a:pt x="690" y="1212"/>
                  </a:cubicBezTo>
                  <a:lnTo>
                    <a:pt x="1063" y="820"/>
                  </a:lnTo>
                  <a:cubicBezTo>
                    <a:pt x="1101" y="791"/>
                    <a:pt x="1111" y="743"/>
                    <a:pt x="1121" y="695"/>
                  </a:cubicBezTo>
                  <a:lnTo>
                    <a:pt x="1121" y="188"/>
                  </a:lnTo>
                  <a:cubicBezTo>
                    <a:pt x="1111" y="140"/>
                    <a:pt x="1092" y="92"/>
                    <a:pt x="1063" y="64"/>
                  </a:cubicBezTo>
                  <a:cubicBezTo>
                    <a:pt x="1025" y="25"/>
                    <a:pt x="977" y="6"/>
                    <a:pt x="929" y="6"/>
                  </a:cubicBezTo>
                  <a:lnTo>
                    <a:pt x="891" y="6"/>
                  </a:lnTo>
                  <a:cubicBezTo>
                    <a:pt x="814" y="25"/>
                    <a:pt x="747" y="35"/>
                    <a:pt x="671" y="35"/>
                  </a:cubicBezTo>
                  <a:lnTo>
                    <a:pt x="451" y="35"/>
                  </a:lnTo>
                  <a:cubicBezTo>
                    <a:pt x="374" y="35"/>
                    <a:pt x="298" y="25"/>
                    <a:pt x="231" y="6"/>
                  </a:cubicBezTo>
                  <a:cubicBezTo>
                    <a:pt x="216" y="2"/>
                    <a:pt x="201" y="1"/>
                    <a:pt x="186"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5317;p81"/>
            <p:cNvSpPr/>
            <p:nvPr/>
          </p:nvSpPr>
          <p:spPr>
            <a:xfrm>
              <a:off x="4926262" y="3088952"/>
              <a:ext cx="17883" cy="33245"/>
            </a:xfrm>
            <a:custGeom>
              <a:avLst/>
              <a:gdLst/>
              <a:ahLst/>
              <a:cxnLst/>
              <a:rect l="l" t="t" r="r" b="b"/>
              <a:pathLst>
                <a:path w="681" h="1266" extrusionOk="0">
                  <a:moveTo>
                    <a:pt x="189" y="0"/>
                  </a:moveTo>
                  <a:cubicBezTo>
                    <a:pt x="87" y="0"/>
                    <a:pt x="1" y="81"/>
                    <a:pt x="1" y="185"/>
                  </a:cubicBezTo>
                  <a:lnTo>
                    <a:pt x="1" y="720"/>
                  </a:lnTo>
                  <a:cubicBezTo>
                    <a:pt x="1" y="768"/>
                    <a:pt x="20" y="826"/>
                    <a:pt x="58" y="864"/>
                  </a:cubicBezTo>
                  <a:lnTo>
                    <a:pt x="431" y="1218"/>
                  </a:lnTo>
                  <a:cubicBezTo>
                    <a:pt x="460" y="1247"/>
                    <a:pt x="508" y="1266"/>
                    <a:pt x="556" y="1266"/>
                  </a:cubicBezTo>
                  <a:cubicBezTo>
                    <a:pt x="604" y="1266"/>
                    <a:pt x="652" y="1247"/>
                    <a:pt x="680" y="1209"/>
                  </a:cubicBezTo>
                  <a:cubicBezTo>
                    <a:pt x="652" y="1209"/>
                    <a:pt x="613" y="1189"/>
                    <a:pt x="594" y="1161"/>
                  </a:cubicBezTo>
                  <a:lnTo>
                    <a:pt x="221" y="797"/>
                  </a:lnTo>
                  <a:cubicBezTo>
                    <a:pt x="183" y="759"/>
                    <a:pt x="164" y="711"/>
                    <a:pt x="173" y="653"/>
                  </a:cubicBezTo>
                  <a:lnTo>
                    <a:pt x="173" y="127"/>
                  </a:lnTo>
                  <a:cubicBezTo>
                    <a:pt x="173" y="79"/>
                    <a:pt x="192" y="31"/>
                    <a:pt x="221" y="3"/>
                  </a:cubicBezTo>
                  <a:cubicBezTo>
                    <a:pt x="210" y="1"/>
                    <a:pt x="199" y="0"/>
                    <a:pt x="189"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5318;p81"/>
            <p:cNvSpPr/>
            <p:nvPr/>
          </p:nvSpPr>
          <p:spPr>
            <a:xfrm>
              <a:off x="4909692" y="3030261"/>
              <a:ext cx="62341" cy="66805"/>
            </a:xfrm>
            <a:custGeom>
              <a:avLst/>
              <a:gdLst/>
              <a:ahLst/>
              <a:cxnLst/>
              <a:rect l="l" t="t" r="r" b="b"/>
              <a:pathLst>
                <a:path w="2374" h="2544" extrusionOk="0">
                  <a:moveTo>
                    <a:pt x="1648" y="1"/>
                  </a:moveTo>
                  <a:cubicBezTo>
                    <a:pt x="1634" y="1"/>
                    <a:pt x="1619" y="6"/>
                    <a:pt x="1608" y="17"/>
                  </a:cubicBezTo>
                  <a:cubicBezTo>
                    <a:pt x="1350" y="209"/>
                    <a:pt x="1053" y="352"/>
                    <a:pt x="747" y="439"/>
                  </a:cubicBezTo>
                  <a:cubicBezTo>
                    <a:pt x="651" y="467"/>
                    <a:pt x="555" y="486"/>
                    <a:pt x="460" y="505"/>
                  </a:cubicBezTo>
                  <a:cubicBezTo>
                    <a:pt x="364" y="525"/>
                    <a:pt x="268" y="534"/>
                    <a:pt x="172" y="544"/>
                  </a:cubicBezTo>
                  <a:cubicBezTo>
                    <a:pt x="77" y="544"/>
                    <a:pt x="0" y="630"/>
                    <a:pt x="0" y="726"/>
                  </a:cubicBezTo>
                  <a:lnTo>
                    <a:pt x="0" y="1472"/>
                  </a:lnTo>
                  <a:cubicBezTo>
                    <a:pt x="0" y="2065"/>
                    <a:pt x="479" y="2544"/>
                    <a:pt x="1082" y="2544"/>
                  </a:cubicBezTo>
                  <a:lnTo>
                    <a:pt x="1302" y="2544"/>
                  </a:lnTo>
                  <a:cubicBezTo>
                    <a:pt x="1895" y="2544"/>
                    <a:pt x="2374" y="2065"/>
                    <a:pt x="2374" y="1472"/>
                  </a:cubicBezTo>
                  <a:lnTo>
                    <a:pt x="2374" y="697"/>
                  </a:lnTo>
                  <a:cubicBezTo>
                    <a:pt x="2374" y="620"/>
                    <a:pt x="2335" y="553"/>
                    <a:pt x="2259" y="525"/>
                  </a:cubicBezTo>
                  <a:cubicBezTo>
                    <a:pt x="2240" y="515"/>
                    <a:pt x="2221" y="505"/>
                    <a:pt x="2201" y="496"/>
                  </a:cubicBezTo>
                  <a:cubicBezTo>
                    <a:pt x="1991" y="410"/>
                    <a:pt x="1819" y="257"/>
                    <a:pt x="1713" y="56"/>
                  </a:cubicBezTo>
                  <a:lnTo>
                    <a:pt x="1704" y="37"/>
                  </a:lnTo>
                  <a:cubicBezTo>
                    <a:pt x="1692" y="13"/>
                    <a:pt x="1670" y="1"/>
                    <a:pt x="1648"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5319;p81"/>
            <p:cNvSpPr/>
            <p:nvPr/>
          </p:nvSpPr>
          <p:spPr>
            <a:xfrm>
              <a:off x="4909692" y="3030261"/>
              <a:ext cx="45509" cy="67068"/>
            </a:xfrm>
            <a:custGeom>
              <a:avLst/>
              <a:gdLst/>
              <a:ahLst/>
              <a:cxnLst/>
              <a:rect l="l" t="t" r="r" b="b"/>
              <a:pathLst>
                <a:path w="1733" h="2554" extrusionOk="0">
                  <a:moveTo>
                    <a:pt x="1648" y="1"/>
                  </a:moveTo>
                  <a:cubicBezTo>
                    <a:pt x="1634" y="1"/>
                    <a:pt x="1619" y="6"/>
                    <a:pt x="1608" y="17"/>
                  </a:cubicBezTo>
                  <a:cubicBezTo>
                    <a:pt x="1350" y="209"/>
                    <a:pt x="1053" y="352"/>
                    <a:pt x="747" y="439"/>
                  </a:cubicBezTo>
                  <a:cubicBezTo>
                    <a:pt x="651" y="467"/>
                    <a:pt x="555" y="486"/>
                    <a:pt x="460" y="505"/>
                  </a:cubicBezTo>
                  <a:cubicBezTo>
                    <a:pt x="364" y="525"/>
                    <a:pt x="268" y="534"/>
                    <a:pt x="172" y="544"/>
                  </a:cubicBezTo>
                  <a:cubicBezTo>
                    <a:pt x="77" y="553"/>
                    <a:pt x="0" y="630"/>
                    <a:pt x="0" y="726"/>
                  </a:cubicBezTo>
                  <a:lnTo>
                    <a:pt x="0" y="1472"/>
                  </a:lnTo>
                  <a:cubicBezTo>
                    <a:pt x="0" y="2065"/>
                    <a:pt x="479" y="2554"/>
                    <a:pt x="1082" y="2554"/>
                  </a:cubicBezTo>
                  <a:lnTo>
                    <a:pt x="1302" y="2554"/>
                  </a:lnTo>
                  <a:cubicBezTo>
                    <a:pt x="699" y="2554"/>
                    <a:pt x="220" y="2065"/>
                    <a:pt x="220" y="1472"/>
                  </a:cubicBezTo>
                  <a:lnTo>
                    <a:pt x="220" y="726"/>
                  </a:lnTo>
                  <a:cubicBezTo>
                    <a:pt x="220" y="630"/>
                    <a:pt x="297" y="553"/>
                    <a:pt x="393" y="544"/>
                  </a:cubicBezTo>
                  <a:cubicBezTo>
                    <a:pt x="488" y="534"/>
                    <a:pt x="584" y="525"/>
                    <a:pt x="680" y="505"/>
                  </a:cubicBezTo>
                  <a:cubicBezTo>
                    <a:pt x="775" y="486"/>
                    <a:pt x="871" y="467"/>
                    <a:pt x="967" y="439"/>
                  </a:cubicBezTo>
                  <a:cubicBezTo>
                    <a:pt x="1235" y="362"/>
                    <a:pt x="1493" y="247"/>
                    <a:pt x="1732" y="84"/>
                  </a:cubicBezTo>
                  <a:lnTo>
                    <a:pt x="1713" y="56"/>
                  </a:lnTo>
                  <a:lnTo>
                    <a:pt x="1704" y="37"/>
                  </a:lnTo>
                  <a:cubicBezTo>
                    <a:pt x="1692" y="13"/>
                    <a:pt x="1670" y="1"/>
                    <a:pt x="1648"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5320;p81"/>
            <p:cNvSpPr/>
            <p:nvPr/>
          </p:nvSpPr>
          <p:spPr>
            <a:xfrm>
              <a:off x="5142408" y="3101583"/>
              <a:ext cx="124919" cy="66175"/>
            </a:xfrm>
            <a:custGeom>
              <a:avLst/>
              <a:gdLst/>
              <a:ahLst/>
              <a:cxnLst/>
              <a:rect l="l" t="t" r="r" b="b"/>
              <a:pathLst>
                <a:path w="4757" h="2520" extrusionOk="0">
                  <a:moveTo>
                    <a:pt x="1819" y="0"/>
                  </a:moveTo>
                  <a:lnTo>
                    <a:pt x="728" y="440"/>
                  </a:lnTo>
                  <a:cubicBezTo>
                    <a:pt x="622" y="479"/>
                    <a:pt x="527" y="536"/>
                    <a:pt x="441" y="613"/>
                  </a:cubicBezTo>
                  <a:lnTo>
                    <a:pt x="412" y="632"/>
                  </a:lnTo>
                  <a:lnTo>
                    <a:pt x="393" y="641"/>
                  </a:lnTo>
                  <a:lnTo>
                    <a:pt x="383" y="661"/>
                  </a:lnTo>
                  <a:lnTo>
                    <a:pt x="354" y="680"/>
                  </a:lnTo>
                  <a:cubicBezTo>
                    <a:pt x="163" y="871"/>
                    <a:pt x="29" y="1130"/>
                    <a:pt x="0" y="1397"/>
                  </a:cubicBezTo>
                  <a:lnTo>
                    <a:pt x="0" y="1445"/>
                  </a:lnTo>
                  <a:lnTo>
                    <a:pt x="0" y="1464"/>
                  </a:lnTo>
                  <a:lnTo>
                    <a:pt x="0" y="1493"/>
                  </a:lnTo>
                  <a:lnTo>
                    <a:pt x="0" y="1522"/>
                  </a:lnTo>
                  <a:lnTo>
                    <a:pt x="0" y="1531"/>
                  </a:lnTo>
                  <a:lnTo>
                    <a:pt x="0" y="1589"/>
                  </a:lnTo>
                  <a:lnTo>
                    <a:pt x="0" y="1771"/>
                  </a:lnTo>
                  <a:lnTo>
                    <a:pt x="0" y="2297"/>
                  </a:lnTo>
                  <a:cubicBezTo>
                    <a:pt x="0" y="2420"/>
                    <a:pt x="106" y="2519"/>
                    <a:pt x="227" y="2519"/>
                  </a:cubicBezTo>
                  <a:cubicBezTo>
                    <a:pt x="237" y="2519"/>
                    <a:pt x="248" y="2519"/>
                    <a:pt x="259" y="2517"/>
                  </a:cubicBezTo>
                  <a:lnTo>
                    <a:pt x="4489" y="2517"/>
                  </a:lnTo>
                  <a:cubicBezTo>
                    <a:pt x="4499" y="2519"/>
                    <a:pt x="4510" y="2519"/>
                    <a:pt x="4520" y="2519"/>
                  </a:cubicBezTo>
                  <a:cubicBezTo>
                    <a:pt x="4642" y="2519"/>
                    <a:pt x="4748" y="2420"/>
                    <a:pt x="4757" y="2297"/>
                  </a:cubicBezTo>
                  <a:lnTo>
                    <a:pt x="4757" y="1771"/>
                  </a:lnTo>
                  <a:lnTo>
                    <a:pt x="4757" y="1589"/>
                  </a:lnTo>
                  <a:lnTo>
                    <a:pt x="4747" y="1589"/>
                  </a:lnTo>
                  <a:lnTo>
                    <a:pt x="4747" y="1531"/>
                  </a:lnTo>
                  <a:lnTo>
                    <a:pt x="4747" y="1522"/>
                  </a:lnTo>
                  <a:lnTo>
                    <a:pt x="4747" y="1493"/>
                  </a:lnTo>
                  <a:lnTo>
                    <a:pt x="4747" y="1464"/>
                  </a:lnTo>
                  <a:lnTo>
                    <a:pt x="4747" y="1445"/>
                  </a:lnTo>
                  <a:lnTo>
                    <a:pt x="4747" y="1397"/>
                  </a:lnTo>
                  <a:cubicBezTo>
                    <a:pt x="4709" y="1130"/>
                    <a:pt x="4584" y="871"/>
                    <a:pt x="4393" y="680"/>
                  </a:cubicBezTo>
                  <a:lnTo>
                    <a:pt x="4364" y="661"/>
                  </a:lnTo>
                  <a:lnTo>
                    <a:pt x="4345" y="641"/>
                  </a:lnTo>
                  <a:lnTo>
                    <a:pt x="4336" y="632"/>
                  </a:lnTo>
                  <a:lnTo>
                    <a:pt x="4307" y="613"/>
                  </a:lnTo>
                  <a:cubicBezTo>
                    <a:pt x="4221" y="536"/>
                    <a:pt x="4125" y="479"/>
                    <a:pt x="4010" y="440"/>
                  </a:cubicBezTo>
                  <a:lnTo>
                    <a:pt x="2929" y="0"/>
                  </a:lnTo>
                  <a:lnTo>
                    <a:pt x="2651" y="287"/>
                  </a:lnTo>
                  <a:lnTo>
                    <a:pt x="2374" y="555"/>
                  </a:lnTo>
                  <a:lnTo>
                    <a:pt x="2096" y="287"/>
                  </a:lnTo>
                  <a:lnTo>
                    <a:pt x="1819" y="0"/>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5321;p81"/>
            <p:cNvSpPr/>
            <p:nvPr/>
          </p:nvSpPr>
          <p:spPr>
            <a:xfrm>
              <a:off x="5140885" y="3101819"/>
              <a:ext cx="51049" cy="65939"/>
            </a:xfrm>
            <a:custGeom>
              <a:avLst/>
              <a:gdLst/>
              <a:ahLst/>
              <a:cxnLst/>
              <a:rect l="l" t="t" r="r" b="b"/>
              <a:pathLst>
                <a:path w="1944" h="2511" extrusionOk="0">
                  <a:moveTo>
                    <a:pt x="1858" y="1"/>
                  </a:moveTo>
                  <a:lnTo>
                    <a:pt x="776" y="422"/>
                  </a:lnTo>
                  <a:cubicBezTo>
                    <a:pt x="298" y="613"/>
                    <a:pt x="1" y="1073"/>
                    <a:pt x="20" y="1580"/>
                  </a:cubicBezTo>
                  <a:lnTo>
                    <a:pt x="20" y="2288"/>
                  </a:lnTo>
                  <a:cubicBezTo>
                    <a:pt x="29" y="2411"/>
                    <a:pt x="135" y="2510"/>
                    <a:pt x="256" y="2510"/>
                  </a:cubicBezTo>
                  <a:cubicBezTo>
                    <a:pt x="267" y="2510"/>
                    <a:pt x="277" y="2510"/>
                    <a:pt x="288" y="2508"/>
                  </a:cubicBezTo>
                  <a:lnTo>
                    <a:pt x="345" y="2508"/>
                  </a:lnTo>
                  <a:lnTo>
                    <a:pt x="345" y="1580"/>
                  </a:lnTo>
                  <a:cubicBezTo>
                    <a:pt x="317" y="1073"/>
                    <a:pt x="623" y="613"/>
                    <a:pt x="1092" y="422"/>
                  </a:cubicBezTo>
                  <a:lnTo>
                    <a:pt x="1944" y="87"/>
                  </a:lnTo>
                  <a:lnTo>
                    <a:pt x="1858"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5322;p81"/>
            <p:cNvSpPr/>
            <p:nvPr/>
          </p:nvSpPr>
          <p:spPr>
            <a:xfrm>
              <a:off x="5164256" y="2997278"/>
              <a:ext cx="79699" cy="56328"/>
            </a:xfrm>
            <a:custGeom>
              <a:avLst/>
              <a:gdLst/>
              <a:ahLst/>
              <a:cxnLst/>
              <a:rect l="l" t="t" r="r" b="b"/>
              <a:pathLst>
                <a:path w="3035" h="2145" extrusionOk="0">
                  <a:moveTo>
                    <a:pt x="2671" y="1838"/>
                  </a:moveTo>
                  <a:lnTo>
                    <a:pt x="2661" y="1848"/>
                  </a:lnTo>
                  <a:lnTo>
                    <a:pt x="2633" y="1867"/>
                  </a:lnTo>
                  <a:lnTo>
                    <a:pt x="2671" y="1838"/>
                  </a:lnTo>
                  <a:close/>
                  <a:moveTo>
                    <a:pt x="1456" y="1"/>
                  </a:moveTo>
                  <a:cubicBezTo>
                    <a:pt x="652" y="1"/>
                    <a:pt x="1" y="651"/>
                    <a:pt x="1" y="1455"/>
                  </a:cubicBezTo>
                  <a:lnTo>
                    <a:pt x="1" y="2144"/>
                  </a:lnTo>
                  <a:cubicBezTo>
                    <a:pt x="1" y="2144"/>
                    <a:pt x="336" y="2106"/>
                    <a:pt x="374" y="1943"/>
                  </a:cubicBezTo>
                  <a:cubicBezTo>
                    <a:pt x="393" y="1934"/>
                    <a:pt x="403" y="1915"/>
                    <a:pt x="412" y="1895"/>
                  </a:cubicBezTo>
                  <a:cubicBezTo>
                    <a:pt x="594" y="1895"/>
                    <a:pt x="1475" y="1886"/>
                    <a:pt x="1972" y="1273"/>
                  </a:cubicBezTo>
                  <a:cubicBezTo>
                    <a:pt x="2087" y="1570"/>
                    <a:pt x="2326" y="1800"/>
                    <a:pt x="2633" y="1886"/>
                  </a:cubicBezTo>
                  <a:cubicBezTo>
                    <a:pt x="2633" y="1905"/>
                    <a:pt x="2652" y="1924"/>
                    <a:pt x="2661" y="1943"/>
                  </a:cubicBezTo>
                  <a:cubicBezTo>
                    <a:pt x="2700" y="2106"/>
                    <a:pt x="3035" y="2135"/>
                    <a:pt x="3035" y="2135"/>
                  </a:cubicBezTo>
                  <a:lnTo>
                    <a:pt x="3035" y="1455"/>
                  </a:lnTo>
                  <a:cubicBezTo>
                    <a:pt x="3035" y="651"/>
                    <a:pt x="2384" y="1"/>
                    <a:pt x="15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5323;p81"/>
            <p:cNvSpPr/>
            <p:nvPr/>
          </p:nvSpPr>
          <p:spPr>
            <a:xfrm>
              <a:off x="5164256" y="2997541"/>
              <a:ext cx="43250" cy="56065"/>
            </a:xfrm>
            <a:custGeom>
              <a:avLst/>
              <a:gdLst/>
              <a:ahLst/>
              <a:cxnLst/>
              <a:rect l="l" t="t" r="r" b="b"/>
              <a:pathLst>
                <a:path w="1647" h="2135" extrusionOk="0">
                  <a:moveTo>
                    <a:pt x="1456" y="0"/>
                  </a:moveTo>
                  <a:cubicBezTo>
                    <a:pt x="652" y="0"/>
                    <a:pt x="1" y="651"/>
                    <a:pt x="1" y="1455"/>
                  </a:cubicBezTo>
                  <a:lnTo>
                    <a:pt x="1" y="2134"/>
                  </a:lnTo>
                  <a:cubicBezTo>
                    <a:pt x="97" y="2125"/>
                    <a:pt x="183" y="2106"/>
                    <a:pt x="259" y="2067"/>
                  </a:cubicBezTo>
                  <a:lnTo>
                    <a:pt x="259" y="1828"/>
                  </a:lnTo>
                  <a:lnTo>
                    <a:pt x="259" y="1455"/>
                  </a:lnTo>
                  <a:cubicBezTo>
                    <a:pt x="259" y="680"/>
                    <a:pt x="872" y="38"/>
                    <a:pt x="16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5324;p81"/>
            <p:cNvSpPr/>
            <p:nvPr/>
          </p:nvSpPr>
          <p:spPr>
            <a:xfrm>
              <a:off x="5233136" y="3047802"/>
              <a:ext cx="17358" cy="23371"/>
            </a:xfrm>
            <a:custGeom>
              <a:avLst/>
              <a:gdLst/>
              <a:ahLst/>
              <a:cxnLst/>
              <a:rect l="l" t="t" r="r" b="b"/>
              <a:pathLst>
                <a:path w="661" h="890" extrusionOk="0">
                  <a:moveTo>
                    <a:pt x="239" y="0"/>
                  </a:moveTo>
                  <a:lnTo>
                    <a:pt x="239" y="10"/>
                  </a:lnTo>
                  <a:cubicBezTo>
                    <a:pt x="219" y="4"/>
                    <a:pt x="199" y="1"/>
                    <a:pt x="180" y="1"/>
                  </a:cubicBezTo>
                  <a:cubicBezTo>
                    <a:pt x="81" y="1"/>
                    <a:pt x="0" y="78"/>
                    <a:pt x="0" y="182"/>
                  </a:cubicBezTo>
                  <a:lnTo>
                    <a:pt x="0" y="699"/>
                  </a:lnTo>
                  <a:cubicBezTo>
                    <a:pt x="0" y="804"/>
                    <a:pt x="83" y="889"/>
                    <a:pt x="184" y="889"/>
                  </a:cubicBezTo>
                  <a:cubicBezTo>
                    <a:pt x="202" y="889"/>
                    <a:pt x="221" y="886"/>
                    <a:pt x="239" y="881"/>
                  </a:cubicBezTo>
                  <a:cubicBezTo>
                    <a:pt x="268" y="862"/>
                    <a:pt x="306" y="852"/>
                    <a:pt x="335" y="833"/>
                  </a:cubicBezTo>
                  <a:cubicBezTo>
                    <a:pt x="373" y="795"/>
                    <a:pt x="402" y="766"/>
                    <a:pt x="440" y="747"/>
                  </a:cubicBezTo>
                  <a:cubicBezTo>
                    <a:pt x="661" y="498"/>
                    <a:pt x="555" y="105"/>
                    <a:pt x="239"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5325;p81"/>
            <p:cNvSpPr/>
            <p:nvPr/>
          </p:nvSpPr>
          <p:spPr>
            <a:xfrm>
              <a:off x="5157980" y="3047802"/>
              <a:ext cx="17358" cy="23371"/>
            </a:xfrm>
            <a:custGeom>
              <a:avLst/>
              <a:gdLst/>
              <a:ahLst/>
              <a:cxnLst/>
              <a:rect l="l" t="t" r="r" b="b"/>
              <a:pathLst>
                <a:path w="661" h="890" extrusionOk="0">
                  <a:moveTo>
                    <a:pt x="479" y="0"/>
                  </a:moveTo>
                  <a:cubicBezTo>
                    <a:pt x="460" y="0"/>
                    <a:pt x="441" y="3"/>
                    <a:pt x="422" y="10"/>
                  </a:cubicBezTo>
                  <a:cubicBezTo>
                    <a:pt x="1" y="144"/>
                    <a:pt x="1" y="747"/>
                    <a:pt x="422" y="881"/>
                  </a:cubicBezTo>
                  <a:cubicBezTo>
                    <a:pt x="441" y="887"/>
                    <a:pt x="460" y="889"/>
                    <a:pt x="478" y="889"/>
                  </a:cubicBezTo>
                  <a:cubicBezTo>
                    <a:pt x="579" y="889"/>
                    <a:pt x="661" y="806"/>
                    <a:pt x="661" y="708"/>
                  </a:cubicBezTo>
                  <a:lnTo>
                    <a:pt x="661" y="182"/>
                  </a:lnTo>
                  <a:cubicBezTo>
                    <a:pt x="661" y="125"/>
                    <a:pt x="632" y="67"/>
                    <a:pt x="584" y="38"/>
                  </a:cubicBezTo>
                  <a:cubicBezTo>
                    <a:pt x="553" y="13"/>
                    <a:pt x="516" y="0"/>
                    <a:pt x="479"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5326;p81"/>
            <p:cNvSpPr/>
            <p:nvPr/>
          </p:nvSpPr>
          <p:spPr>
            <a:xfrm>
              <a:off x="5189387" y="3088610"/>
              <a:ext cx="29700" cy="33587"/>
            </a:xfrm>
            <a:custGeom>
              <a:avLst/>
              <a:gdLst/>
              <a:ahLst/>
              <a:cxnLst/>
              <a:rect l="l" t="t" r="r" b="b"/>
              <a:pathLst>
                <a:path w="1131" h="1279" extrusionOk="0">
                  <a:moveTo>
                    <a:pt x="186" y="1"/>
                  </a:moveTo>
                  <a:cubicBezTo>
                    <a:pt x="90" y="1"/>
                    <a:pt x="11" y="80"/>
                    <a:pt x="11" y="188"/>
                  </a:cubicBezTo>
                  <a:lnTo>
                    <a:pt x="11" y="724"/>
                  </a:lnTo>
                  <a:cubicBezTo>
                    <a:pt x="1" y="781"/>
                    <a:pt x="30" y="829"/>
                    <a:pt x="68" y="877"/>
                  </a:cubicBezTo>
                  <a:lnTo>
                    <a:pt x="441" y="1231"/>
                  </a:lnTo>
                  <a:cubicBezTo>
                    <a:pt x="470" y="1260"/>
                    <a:pt x="518" y="1279"/>
                    <a:pt x="566" y="1279"/>
                  </a:cubicBezTo>
                  <a:cubicBezTo>
                    <a:pt x="613" y="1279"/>
                    <a:pt x="661" y="1260"/>
                    <a:pt x="690" y="1222"/>
                  </a:cubicBezTo>
                  <a:lnTo>
                    <a:pt x="1073" y="829"/>
                  </a:lnTo>
                  <a:cubicBezTo>
                    <a:pt x="1102" y="800"/>
                    <a:pt x="1121" y="753"/>
                    <a:pt x="1121" y="705"/>
                  </a:cubicBezTo>
                  <a:lnTo>
                    <a:pt x="1121" y="198"/>
                  </a:lnTo>
                  <a:cubicBezTo>
                    <a:pt x="1130" y="150"/>
                    <a:pt x="1102" y="92"/>
                    <a:pt x="1063" y="64"/>
                  </a:cubicBezTo>
                  <a:cubicBezTo>
                    <a:pt x="1025" y="25"/>
                    <a:pt x="977" y="6"/>
                    <a:pt x="929" y="6"/>
                  </a:cubicBezTo>
                  <a:lnTo>
                    <a:pt x="891" y="6"/>
                  </a:lnTo>
                  <a:cubicBezTo>
                    <a:pt x="824" y="25"/>
                    <a:pt x="747" y="35"/>
                    <a:pt x="680" y="35"/>
                  </a:cubicBezTo>
                  <a:lnTo>
                    <a:pt x="451" y="35"/>
                  </a:lnTo>
                  <a:cubicBezTo>
                    <a:pt x="384" y="35"/>
                    <a:pt x="307" y="25"/>
                    <a:pt x="231" y="6"/>
                  </a:cubicBezTo>
                  <a:cubicBezTo>
                    <a:pt x="216" y="2"/>
                    <a:pt x="201" y="1"/>
                    <a:pt x="186"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5327;p81"/>
            <p:cNvSpPr/>
            <p:nvPr/>
          </p:nvSpPr>
          <p:spPr>
            <a:xfrm>
              <a:off x="5189650" y="3088952"/>
              <a:ext cx="17857" cy="33245"/>
            </a:xfrm>
            <a:custGeom>
              <a:avLst/>
              <a:gdLst/>
              <a:ahLst/>
              <a:cxnLst/>
              <a:rect l="l" t="t" r="r" b="b"/>
              <a:pathLst>
                <a:path w="680" h="1266" extrusionOk="0">
                  <a:moveTo>
                    <a:pt x="181" y="0"/>
                  </a:moveTo>
                  <a:cubicBezTo>
                    <a:pt x="87" y="0"/>
                    <a:pt x="1" y="81"/>
                    <a:pt x="1" y="185"/>
                  </a:cubicBezTo>
                  <a:lnTo>
                    <a:pt x="1" y="720"/>
                  </a:lnTo>
                  <a:cubicBezTo>
                    <a:pt x="1" y="768"/>
                    <a:pt x="20" y="826"/>
                    <a:pt x="58" y="864"/>
                  </a:cubicBezTo>
                  <a:lnTo>
                    <a:pt x="431" y="1218"/>
                  </a:lnTo>
                  <a:cubicBezTo>
                    <a:pt x="460" y="1247"/>
                    <a:pt x="508" y="1266"/>
                    <a:pt x="556" y="1266"/>
                  </a:cubicBezTo>
                  <a:cubicBezTo>
                    <a:pt x="603" y="1266"/>
                    <a:pt x="651" y="1247"/>
                    <a:pt x="680" y="1209"/>
                  </a:cubicBezTo>
                  <a:cubicBezTo>
                    <a:pt x="642" y="1209"/>
                    <a:pt x="613" y="1189"/>
                    <a:pt x="584" y="1161"/>
                  </a:cubicBezTo>
                  <a:lnTo>
                    <a:pt x="221" y="797"/>
                  </a:lnTo>
                  <a:cubicBezTo>
                    <a:pt x="182" y="759"/>
                    <a:pt x="163" y="711"/>
                    <a:pt x="163" y="653"/>
                  </a:cubicBezTo>
                  <a:lnTo>
                    <a:pt x="163" y="127"/>
                  </a:lnTo>
                  <a:cubicBezTo>
                    <a:pt x="163" y="79"/>
                    <a:pt x="182" y="31"/>
                    <a:pt x="211" y="3"/>
                  </a:cubicBezTo>
                  <a:cubicBezTo>
                    <a:pt x="201" y="1"/>
                    <a:pt x="191" y="0"/>
                    <a:pt x="181"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5328;p81"/>
            <p:cNvSpPr/>
            <p:nvPr/>
          </p:nvSpPr>
          <p:spPr>
            <a:xfrm>
              <a:off x="5173054" y="3030261"/>
              <a:ext cx="62368" cy="66805"/>
            </a:xfrm>
            <a:custGeom>
              <a:avLst/>
              <a:gdLst/>
              <a:ahLst/>
              <a:cxnLst/>
              <a:rect l="l" t="t" r="r" b="b"/>
              <a:pathLst>
                <a:path w="2375" h="2544" extrusionOk="0">
                  <a:moveTo>
                    <a:pt x="1649" y="1"/>
                  </a:moveTo>
                  <a:cubicBezTo>
                    <a:pt x="1634" y="1"/>
                    <a:pt x="1620" y="6"/>
                    <a:pt x="1609" y="17"/>
                  </a:cubicBezTo>
                  <a:cubicBezTo>
                    <a:pt x="1350" y="209"/>
                    <a:pt x="1054" y="352"/>
                    <a:pt x="747" y="439"/>
                  </a:cubicBezTo>
                  <a:cubicBezTo>
                    <a:pt x="652" y="467"/>
                    <a:pt x="556" y="486"/>
                    <a:pt x="460" y="505"/>
                  </a:cubicBezTo>
                  <a:cubicBezTo>
                    <a:pt x="365" y="525"/>
                    <a:pt x="269" y="534"/>
                    <a:pt x="173" y="544"/>
                  </a:cubicBezTo>
                  <a:cubicBezTo>
                    <a:pt x="68" y="544"/>
                    <a:pt x="1" y="630"/>
                    <a:pt x="1" y="726"/>
                  </a:cubicBezTo>
                  <a:lnTo>
                    <a:pt x="1" y="1472"/>
                  </a:lnTo>
                  <a:cubicBezTo>
                    <a:pt x="1" y="2065"/>
                    <a:pt x="479" y="2544"/>
                    <a:pt x="1073" y="2544"/>
                  </a:cubicBezTo>
                  <a:lnTo>
                    <a:pt x="1302" y="2544"/>
                  </a:lnTo>
                  <a:cubicBezTo>
                    <a:pt x="1896" y="2544"/>
                    <a:pt x="2374" y="2065"/>
                    <a:pt x="2374" y="1472"/>
                  </a:cubicBezTo>
                  <a:lnTo>
                    <a:pt x="2374" y="697"/>
                  </a:lnTo>
                  <a:cubicBezTo>
                    <a:pt x="2374" y="620"/>
                    <a:pt x="2326" y="553"/>
                    <a:pt x="2259" y="525"/>
                  </a:cubicBezTo>
                  <a:cubicBezTo>
                    <a:pt x="2240" y="515"/>
                    <a:pt x="2221" y="505"/>
                    <a:pt x="2192" y="496"/>
                  </a:cubicBezTo>
                  <a:cubicBezTo>
                    <a:pt x="1982" y="410"/>
                    <a:pt x="1810" y="257"/>
                    <a:pt x="1714" y="56"/>
                  </a:cubicBezTo>
                  <a:lnTo>
                    <a:pt x="1704" y="37"/>
                  </a:lnTo>
                  <a:cubicBezTo>
                    <a:pt x="1693" y="13"/>
                    <a:pt x="1671" y="1"/>
                    <a:pt x="1649"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5329;p81"/>
            <p:cNvSpPr/>
            <p:nvPr/>
          </p:nvSpPr>
          <p:spPr>
            <a:xfrm>
              <a:off x="5172817" y="3030261"/>
              <a:ext cx="45509" cy="67068"/>
            </a:xfrm>
            <a:custGeom>
              <a:avLst/>
              <a:gdLst/>
              <a:ahLst/>
              <a:cxnLst/>
              <a:rect l="l" t="t" r="r" b="b"/>
              <a:pathLst>
                <a:path w="1733" h="2554" extrusionOk="0">
                  <a:moveTo>
                    <a:pt x="1648" y="1"/>
                  </a:moveTo>
                  <a:cubicBezTo>
                    <a:pt x="1634" y="1"/>
                    <a:pt x="1619" y="6"/>
                    <a:pt x="1608" y="17"/>
                  </a:cubicBezTo>
                  <a:cubicBezTo>
                    <a:pt x="1350" y="209"/>
                    <a:pt x="1053" y="352"/>
                    <a:pt x="747" y="439"/>
                  </a:cubicBezTo>
                  <a:cubicBezTo>
                    <a:pt x="651" y="467"/>
                    <a:pt x="555" y="486"/>
                    <a:pt x="460" y="505"/>
                  </a:cubicBezTo>
                  <a:cubicBezTo>
                    <a:pt x="364" y="525"/>
                    <a:pt x="268" y="534"/>
                    <a:pt x="173" y="544"/>
                  </a:cubicBezTo>
                  <a:cubicBezTo>
                    <a:pt x="77" y="553"/>
                    <a:pt x="0" y="630"/>
                    <a:pt x="0" y="726"/>
                  </a:cubicBezTo>
                  <a:lnTo>
                    <a:pt x="0" y="1472"/>
                  </a:lnTo>
                  <a:cubicBezTo>
                    <a:pt x="0" y="2065"/>
                    <a:pt x="479" y="2554"/>
                    <a:pt x="1082" y="2554"/>
                  </a:cubicBezTo>
                  <a:lnTo>
                    <a:pt x="1302" y="2554"/>
                  </a:lnTo>
                  <a:cubicBezTo>
                    <a:pt x="699" y="2554"/>
                    <a:pt x="220" y="2065"/>
                    <a:pt x="220" y="1472"/>
                  </a:cubicBezTo>
                  <a:lnTo>
                    <a:pt x="220" y="726"/>
                  </a:lnTo>
                  <a:cubicBezTo>
                    <a:pt x="220" y="630"/>
                    <a:pt x="297" y="553"/>
                    <a:pt x="393" y="544"/>
                  </a:cubicBezTo>
                  <a:cubicBezTo>
                    <a:pt x="488" y="534"/>
                    <a:pt x="584" y="525"/>
                    <a:pt x="680" y="505"/>
                  </a:cubicBezTo>
                  <a:cubicBezTo>
                    <a:pt x="775" y="486"/>
                    <a:pt x="871" y="467"/>
                    <a:pt x="967" y="439"/>
                  </a:cubicBezTo>
                  <a:cubicBezTo>
                    <a:pt x="1235" y="362"/>
                    <a:pt x="1493" y="247"/>
                    <a:pt x="1733" y="84"/>
                  </a:cubicBezTo>
                  <a:lnTo>
                    <a:pt x="1713" y="56"/>
                  </a:lnTo>
                  <a:lnTo>
                    <a:pt x="1704" y="37"/>
                  </a:lnTo>
                  <a:cubicBezTo>
                    <a:pt x="1692" y="13"/>
                    <a:pt x="1670" y="1"/>
                    <a:pt x="1648"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5330;p81"/>
            <p:cNvSpPr/>
            <p:nvPr/>
          </p:nvSpPr>
          <p:spPr>
            <a:xfrm>
              <a:off x="5009953" y="2992000"/>
              <a:ext cx="125680" cy="66149"/>
            </a:xfrm>
            <a:custGeom>
              <a:avLst/>
              <a:gdLst/>
              <a:ahLst/>
              <a:cxnLst/>
              <a:rect l="l" t="t" r="r" b="b"/>
              <a:pathLst>
                <a:path w="4786" h="2519" extrusionOk="0">
                  <a:moveTo>
                    <a:pt x="1848" y="1"/>
                  </a:moveTo>
                  <a:lnTo>
                    <a:pt x="766" y="431"/>
                  </a:lnTo>
                  <a:cubicBezTo>
                    <a:pt x="642" y="470"/>
                    <a:pt x="537" y="527"/>
                    <a:pt x="441" y="604"/>
                  </a:cubicBezTo>
                  <a:lnTo>
                    <a:pt x="412" y="623"/>
                  </a:lnTo>
                  <a:lnTo>
                    <a:pt x="403" y="642"/>
                  </a:lnTo>
                  <a:lnTo>
                    <a:pt x="384" y="651"/>
                  </a:lnTo>
                  <a:lnTo>
                    <a:pt x="364" y="671"/>
                  </a:lnTo>
                  <a:cubicBezTo>
                    <a:pt x="163" y="862"/>
                    <a:pt x="39" y="1120"/>
                    <a:pt x="1" y="1388"/>
                  </a:cubicBezTo>
                  <a:lnTo>
                    <a:pt x="1" y="1436"/>
                  </a:lnTo>
                  <a:lnTo>
                    <a:pt x="1" y="1455"/>
                  </a:lnTo>
                  <a:lnTo>
                    <a:pt x="1" y="1494"/>
                  </a:lnTo>
                  <a:lnTo>
                    <a:pt x="1" y="1522"/>
                  </a:lnTo>
                  <a:lnTo>
                    <a:pt x="1" y="1532"/>
                  </a:lnTo>
                  <a:lnTo>
                    <a:pt x="1" y="1589"/>
                  </a:lnTo>
                  <a:lnTo>
                    <a:pt x="1" y="1762"/>
                  </a:lnTo>
                  <a:lnTo>
                    <a:pt x="1" y="2288"/>
                  </a:lnTo>
                  <a:cubicBezTo>
                    <a:pt x="10" y="2416"/>
                    <a:pt x="116" y="2518"/>
                    <a:pt x="251" y="2518"/>
                  </a:cubicBezTo>
                  <a:cubicBezTo>
                    <a:pt x="257" y="2518"/>
                    <a:pt x="263" y="2518"/>
                    <a:pt x="269" y="2518"/>
                  </a:cubicBezTo>
                  <a:lnTo>
                    <a:pt x="4527" y="2518"/>
                  </a:lnTo>
                  <a:cubicBezTo>
                    <a:pt x="4533" y="2518"/>
                    <a:pt x="4539" y="2518"/>
                    <a:pt x="4544" y="2518"/>
                  </a:cubicBezTo>
                  <a:cubicBezTo>
                    <a:pt x="4671" y="2518"/>
                    <a:pt x="4777" y="2416"/>
                    <a:pt x="4786" y="2288"/>
                  </a:cubicBezTo>
                  <a:lnTo>
                    <a:pt x="4786" y="1762"/>
                  </a:lnTo>
                  <a:lnTo>
                    <a:pt x="4786" y="1589"/>
                  </a:lnTo>
                  <a:lnTo>
                    <a:pt x="4776" y="1589"/>
                  </a:lnTo>
                  <a:lnTo>
                    <a:pt x="4776" y="1532"/>
                  </a:lnTo>
                  <a:lnTo>
                    <a:pt x="4776" y="1522"/>
                  </a:lnTo>
                  <a:lnTo>
                    <a:pt x="4776" y="1494"/>
                  </a:lnTo>
                  <a:lnTo>
                    <a:pt x="4776" y="1455"/>
                  </a:lnTo>
                  <a:lnTo>
                    <a:pt x="4776" y="1446"/>
                  </a:lnTo>
                  <a:lnTo>
                    <a:pt x="4776" y="1398"/>
                  </a:lnTo>
                  <a:cubicBezTo>
                    <a:pt x="4748" y="1120"/>
                    <a:pt x="4614" y="862"/>
                    <a:pt x="4422" y="680"/>
                  </a:cubicBezTo>
                  <a:lnTo>
                    <a:pt x="4394" y="651"/>
                  </a:lnTo>
                  <a:lnTo>
                    <a:pt x="4384" y="642"/>
                  </a:lnTo>
                  <a:lnTo>
                    <a:pt x="4365" y="623"/>
                  </a:lnTo>
                  <a:lnTo>
                    <a:pt x="4336" y="604"/>
                  </a:lnTo>
                  <a:cubicBezTo>
                    <a:pt x="4250" y="537"/>
                    <a:pt x="4154" y="479"/>
                    <a:pt x="4049" y="431"/>
                  </a:cubicBezTo>
                  <a:lnTo>
                    <a:pt x="2958" y="1"/>
                  </a:lnTo>
                  <a:lnTo>
                    <a:pt x="2680" y="278"/>
                  </a:lnTo>
                  <a:lnTo>
                    <a:pt x="2403" y="556"/>
                  </a:lnTo>
                  <a:lnTo>
                    <a:pt x="2125" y="278"/>
                  </a:lnTo>
                  <a:lnTo>
                    <a:pt x="18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5331;p81"/>
            <p:cNvSpPr/>
            <p:nvPr/>
          </p:nvSpPr>
          <p:spPr>
            <a:xfrm>
              <a:off x="5009217" y="2992262"/>
              <a:ext cx="51286" cy="65913"/>
            </a:xfrm>
            <a:custGeom>
              <a:avLst/>
              <a:gdLst/>
              <a:ahLst/>
              <a:cxnLst/>
              <a:rect l="l" t="t" r="r" b="b"/>
              <a:pathLst>
                <a:path w="1953" h="2510" extrusionOk="0">
                  <a:moveTo>
                    <a:pt x="1857" y="0"/>
                  </a:moveTo>
                  <a:lnTo>
                    <a:pt x="775" y="421"/>
                  </a:lnTo>
                  <a:cubicBezTo>
                    <a:pt x="306" y="613"/>
                    <a:pt x="0" y="1072"/>
                    <a:pt x="29" y="1579"/>
                  </a:cubicBezTo>
                  <a:lnTo>
                    <a:pt x="29" y="2278"/>
                  </a:lnTo>
                  <a:cubicBezTo>
                    <a:pt x="29" y="2410"/>
                    <a:pt x="134" y="2510"/>
                    <a:pt x="256" y="2510"/>
                  </a:cubicBezTo>
                  <a:cubicBezTo>
                    <a:pt x="266" y="2510"/>
                    <a:pt x="277" y="2509"/>
                    <a:pt x="287" y="2508"/>
                  </a:cubicBezTo>
                  <a:lnTo>
                    <a:pt x="345" y="2508"/>
                  </a:lnTo>
                  <a:lnTo>
                    <a:pt x="345" y="1579"/>
                  </a:lnTo>
                  <a:cubicBezTo>
                    <a:pt x="325" y="1072"/>
                    <a:pt x="622" y="613"/>
                    <a:pt x="1091" y="421"/>
                  </a:cubicBezTo>
                  <a:lnTo>
                    <a:pt x="1952" y="86"/>
                  </a:lnTo>
                  <a:lnTo>
                    <a:pt x="1857"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5332;p81"/>
            <p:cNvSpPr/>
            <p:nvPr/>
          </p:nvSpPr>
          <p:spPr>
            <a:xfrm>
              <a:off x="5032825" y="2887695"/>
              <a:ext cx="79436" cy="56091"/>
            </a:xfrm>
            <a:custGeom>
              <a:avLst/>
              <a:gdLst/>
              <a:ahLst/>
              <a:cxnLst/>
              <a:rect l="l" t="t" r="r" b="b"/>
              <a:pathLst>
                <a:path w="3025" h="2136" extrusionOk="0">
                  <a:moveTo>
                    <a:pt x="1455" y="1"/>
                  </a:moveTo>
                  <a:cubicBezTo>
                    <a:pt x="651" y="1"/>
                    <a:pt x="1" y="652"/>
                    <a:pt x="1" y="1456"/>
                  </a:cubicBezTo>
                  <a:lnTo>
                    <a:pt x="1" y="2135"/>
                  </a:lnTo>
                  <a:cubicBezTo>
                    <a:pt x="1" y="2135"/>
                    <a:pt x="326" y="2106"/>
                    <a:pt x="364" y="1944"/>
                  </a:cubicBezTo>
                  <a:cubicBezTo>
                    <a:pt x="383" y="1925"/>
                    <a:pt x="393" y="1915"/>
                    <a:pt x="403" y="1896"/>
                  </a:cubicBezTo>
                  <a:cubicBezTo>
                    <a:pt x="584" y="1896"/>
                    <a:pt x="1465" y="1877"/>
                    <a:pt x="1972" y="1274"/>
                  </a:cubicBezTo>
                  <a:cubicBezTo>
                    <a:pt x="2077" y="1570"/>
                    <a:pt x="2317" y="1800"/>
                    <a:pt x="2623" y="1886"/>
                  </a:cubicBezTo>
                  <a:cubicBezTo>
                    <a:pt x="2632" y="1905"/>
                    <a:pt x="2642" y="1925"/>
                    <a:pt x="2652" y="1944"/>
                  </a:cubicBezTo>
                  <a:cubicBezTo>
                    <a:pt x="2699" y="2106"/>
                    <a:pt x="3025" y="2135"/>
                    <a:pt x="3025" y="2135"/>
                  </a:cubicBezTo>
                  <a:lnTo>
                    <a:pt x="3025" y="1456"/>
                  </a:lnTo>
                  <a:cubicBezTo>
                    <a:pt x="3025" y="652"/>
                    <a:pt x="2374" y="1"/>
                    <a:pt x="15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5333;p81"/>
            <p:cNvSpPr/>
            <p:nvPr/>
          </p:nvSpPr>
          <p:spPr>
            <a:xfrm>
              <a:off x="5032825" y="2887459"/>
              <a:ext cx="43014" cy="56328"/>
            </a:xfrm>
            <a:custGeom>
              <a:avLst/>
              <a:gdLst/>
              <a:ahLst/>
              <a:cxnLst/>
              <a:rect l="l" t="t" r="r" b="b"/>
              <a:pathLst>
                <a:path w="1638" h="2145" extrusionOk="0">
                  <a:moveTo>
                    <a:pt x="1455" y="0"/>
                  </a:moveTo>
                  <a:cubicBezTo>
                    <a:pt x="651" y="0"/>
                    <a:pt x="1" y="651"/>
                    <a:pt x="1" y="1455"/>
                  </a:cubicBezTo>
                  <a:lnTo>
                    <a:pt x="1" y="2144"/>
                  </a:lnTo>
                  <a:cubicBezTo>
                    <a:pt x="87" y="2135"/>
                    <a:pt x="173" y="2106"/>
                    <a:pt x="249" y="2068"/>
                  </a:cubicBezTo>
                  <a:lnTo>
                    <a:pt x="259" y="1838"/>
                  </a:lnTo>
                  <a:lnTo>
                    <a:pt x="259" y="1455"/>
                  </a:lnTo>
                  <a:cubicBezTo>
                    <a:pt x="259" y="680"/>
                    <a:pt x="862" y="39"/>
                    <a:pt x="16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5334;p81"/>
            <p:cNvSpPr/>
            <p:nvPr/>
          </p:nvSpPr>
          <p:spPr>
            <a:xfrm>
              <a:off x="5101442" y="2937983"/>
              <a:ext cx="17358" cy="23371"/>
            </a:xfrm>
            <a:custGeom>
              <a:avLst/>
              <a:gdLst/>
              <a:ahLst/>
              <a:cxnLst/>
              <a:rect l="l" t="t" r="r" b="b"/>
              <a:pathLst>
                <a:path w="661" h="890" extrusionOk="0">
                  <a:moveTo>
                    <a:pt x="183" y="0"/>
                  </a:moveTo>
                  <a:cubicBezTo>
                    <a:pt x="87" y="0"/>
                    <a:pt x="0" y="78"/>
                    <a:pt x="0" y="182"/>
                  </a:cubicBezTo>
                  <a:lnTo>
                    <a:pt x="0" y="708"/>
                  </a:lnTo>
                  <a:cubicBezTo>
                    <a:pt x="0" y="812"/>
                    <a:pt x="87" y="890"/>
                    <a:pt x="183" y="890"/>
                  </a:cubicBezTo>
                  <a:cubicBezTo>
                    <a:pt x="202" y="890"/>
                    <a:pt x="221" y="887"/>
                    <a:pt x="240" y="880"/>
                  </a:cubicBezTo>
                  <a:cubicBezTo>
                    <a:pt x="278" y="871"/>
                    <a:pt x="307" y="852"/>
                    <a:pt x="345" y="833"/>
                  </a:cubicBezTo>
                  <a:cubicBezTo>
                    <a:pt x="374" y="804"/>
                    <a:pt x="412" y="775"/>
                    <a:pt x="450" y="746"/>
                  </a:cubicBezTo>
                  <a:cubicBezTo>
                    <a:pt x="661" y="498"/>
                    <a:pt x="555" y="105"/>
                    <a:pt x="240" y="10"/>
                  </a:cubicBezTo>
                  <a:cubicBezTo>
                    <a:pt x="221" y="3"/>
                    <a:pt x="202" y="0"/>
                    <a:pt x="183"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5335;p81"/>
            <p:cNvSpPr/>
            <p:nvPr/>
          </p:nvSpPr>
          <p:spPr>
            <a:xfrm>
              <a:off x="5026286" y="2937957"/>
              <a:ext cx="17620" cy="23398"/>
            </a:xfrm>
            <a:custGeom>
              <a:avLst/>
              <a:gdLst/>
              <a:ahLst/>
              <a:cxnLst/>
              <a:rect l="l" t="t" r="r" b="b"/>
              <a:pathLst>
                <a:path w="671" h="891" extrusionOk="0">
                  <a:moveTo>
                    <a:pt x="484" y="1"/>
                  </a:moveTo>
                  <a:cubicBezTo>
                    <a:pt x="466" y="1"/>
                    <a:pt x="447" y="4"/>
                    <a:pt x="431" y="11"/>
                  </a:cubicBezTo>
                  <a:cubicBezTo>
                    <a:pt x="1" y="145"/>
                    <a:pt x="1" y="747"/>
                    <a:pt x="431" y="881"/>
                  </a:cubicBezTo>
                  <a:cubicBezTo>
                    <a:pt x="450" y="888"/>
                    <a:pt x="469" y="891"/>
                    <a:pt x="488" y="891"/>
                  </a:cubicBezTo>
                  <a:cubicBezTo>
                    <a:pt x="584" y="891"/>
                    <a:pt x="671" y="813"/>
                    <a:pt x="671" y="709"/>
                  </a:cubicBezTo>
                  <a:lnTo>
                    <a:pt x="671" y="183"/>
                  </a:lnTo>
                  <a:cubicBezTo>
                    <a:pt x="661" y="125"/>
                    <a:pt x="632" y="78"/>
                    <a:pt x="594" y="39"/>
                  </a:cubicBezTo>
                  <a:cubicBezTo>
                    <a:pt x="562" y="14"/>
                    <a:pt x="522" y="1"/>
                    <a:pt x="484"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5336;p81"/>
            <p:cNvSpPr/>
            <p:nvPr/>
          </p:nvSpPr>
          <p:spPr>
            <a:xfrm>
              <a:off x="5057956" y="2979027"/>
              <a:ext cx="29175" cy="33350"/>
            </a:xfrm>
            <a:custGeom>
              <a:avLst/>
              <a:gdLst/>
              <a:ahLst/>
              <a:cxnLst/>
              <a:rect l="l" t="t" r="r" b="b"/>
              <a:pathLst>
                <a:path w="1111" h="1270" extrusionOk="0">
                  <a:moveTo>
                    <a:pt x="185" y="1"/>
                  </a:moveTo>
                  <a:cubicBezTo>
                    <a:pt x="87" y="1"/>
                    <a:pt x="1" y="79"/>
                    <a:pt x="1" y="179"/>
                  </a:cubicBezTo>
                  <a:lnTo>
                    <a:pt x="1" y="715"/>
                  </a:lnTo>
                  <a:cubicBezTo>
                    <a:pt x="1" y="772"/>
                    <a:pt x="20" y="820"/>
                    <a:pt x="58" y="858"/>
                  </a:cubicBezTo>
                  <a:lnTo>
                    <a:pt x="422" y="1222"/>
                  </a:lnTo>
                  <a:cubicBezTo>
                    <a:pt x="460" y="1251"/>
                    <a:pt x="508" y="1270"/>
                    <a:pt x="556" y="1270"/>
                  </a:cubicBezTo>
                  <a:cubicBezTo>
                    <a:pt x="604" y="1270"/>
                    <a:pt x="651" y="1251"/>
                    <a:pt x="680" y="1212"/>
                  </a:cubicBezTo>
                  <a:lnTo>
                    <a:pt x="1063" y="820"/>
                  </a:lnTo>
                  <a:cubicBezTo>
                    <a:pt x="1092" y="782"/>
                    <a:pt x="1111" y="743"/>
                    <a:pt x="1111" y="696"/>
                  </a:cubicBezTo>
                  <a:lnTo>
                    <a:pt x="1111" y="188"/>
                  </a:lnTo>
                  <a:cubicBezTo>
                    <a:pt x="1111" y="140"/>
                    <a:pt x="1092" y="93"/>
                    <a:pt x="1063" y="54"/>
                  </a:cubicBezTo>
                  <a:cubicBezTo>
                    <a:pt x="1025" y="26"/>
                    <a:pt x="977" y="7"/>
                    <a:pt x="919" y="7"/>
                  </a:cubicBezTo>
                  <a:lnTo>
                    <a:pt x="881" y="7"/>
                  </a:lnTo>
                  <a:cubicBezTo>
                    <a:pt x="814" y="26"/>
                    <a:pt x="738" y="26"/>
                    <a:pt x="671" y="26"/>
                  </a:cubicBezTo>
                  <a:lnTo>
                    <a:pt x="450" y="26"/>
                  </a:lnTo>
                  <a:cubicBezTo>
                    <a:pt x="374" y="26"/>
                    <a:pt x="297" y="16"/>
                    <a:pt x="230" y="7"/>
                  </a:cubicBezTo>
                  <a:cubicBezTo>
                    <a:pt x="215" y="3"/>
                    <a:pt x="200" y="1"/>
                    <a:pt x="185"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5337;p81"/>
            <p:cNvSpPr/>
            <p:nvPr/>
          </p:nvSpPr>
          <p:spPr>
            <a:xfrm>
              <a:off x="5057956" y="2979369"/>
              <a:ext cx="17883" cy="33271"/>
            </a:xfrm>
            <a:custGeom>
              <a:avLst/>
              <a:gdLst/>
              <a:ahLst/>
              <a:cxnLst/>
              <a:rect l="l" t="t" r="r" b="b"/>
              <a:pathLst>
                <a:path w="681" h="1267" extrusionOk="0">
                  <a:moveTo>
                    <a:pt x="189" y="0"/>
                  </a:moveTo>
                  <a:cubicBezTo>
                    <a:pt x="87" y="0"/>
                    <a:pt x="1" y="80"/>
                    <a:pt x="1" y="175"/>
                  </a:cubicBezTo>
                  <a:lnTo>
                    <a:pt x="1" y="711"/>
                  </a:lnTo>
                  <a:cubicBezTo>
                    <a:pt x="1" y="769"/>
                    <a:pt x="20" y="817"/>
                    <a:pt x="58" y="855"/>
                  </a:cubicBezTo>
                  <a:lnTo>
                    <a:pt x="422" y="1219"/>
                  </a:lnTo>
                  <a:cubicBezTo>
                    <a:pt x="460" y="1247"/>
                    <a:pt x="508" y="1266"/>
                    <a:pt x="556" y="1266"/>
                  </a:cubicBezTo>
                  <a:cubicBezTo>
                    <a:pt x="604" y="1266"/>
                    <a:pt x="651" y="1247"/>
                    <a:pt x="680" y="1209"/>
                  </a:cubicBezTo>
                  <a:cubicBezTo>
                    <a:pt x="642" y="1199"/>
                    <a:pt x="613" y="1180"/>
                    <a:pt x="594" y="1152"/>
                  </a:cubicBezTo>
                  <a:lnTo>
                    <a:pt x="221" y="797"/>
                  </a:lnTo>
                  <a:cubicBezTo>
                    <a:pt x="183" y="759"/>
                    <a:pt x="163" y="711"/>
                    <a:pt x="163" y="654"/>
                  </a:cubicBezTo>
                  <a:lnTo>
                    <a:pt x="163" y="118"/>
                  </a:lnTo>
                  <a:cubicBezTo>
                    <a:pt x="163" y="70"/>
                    <a:pt x="183" y="32"/>
                    <a:pt x="221" y="3"/>
                  </a:cubicBezTo>
                  <a:cubicBezTo>
                    <a:pt x="210" y="1"/>
                    <a:pt x="199" y="0"/>
                    <a:pt x="189"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5338;p81"/>
            <p:cNvSpPr/>
            <p:nvPr/>
          </p:nvSpPr>
          <p:spPr>
            <a:xfrm>
              <a:off x="5041386" y="2920520"/>
              <a:ext cx="62341" cy="66989"/>
            </a:xfrm>
            <a:custGeom>
              <a:avLst/>
              <a:gdLst/>
              <a:ahLst/>
              <a:cxnLst/>
              <a:rect l="l" t="t" r="r" b="b"/>
              <a:pathLst>
                <a:path w="2374" h="2551" extrusionOk="0">
                  <a:moveTo>
                    <a:pt x="1641" y="0"/>
                  </a:moveTo>
                  <a:cubicBezTo>
                    <a:pt x="1629" y="0"/>
                    <a:pt x="1617" y="5"/>
                    <a:pt x="1608" y="14"/>
                  </a:cubicBezTo>
                  <a:cubicBezTo>
                    <a:pt x="1349" y="206"/>
                    <a:pt x="1053" y="349"/>
                    <a:pt x="747" y="445"/>
                  </a:cubicBezTo>
                  <a:cubicBezTo>
                    <a:pt x="651" y="464"/>
                    <a:pt x="555" y="493"/>
                    <a:pt x="459" y="512"/>
                  </a:cubicBezTo>
                  <a:cubicBezTo>
                    <a:pt x="364" y="521"/>
                    <a:pt x="268" y="541"/>
                    <a:pt x="172" y="541"/>
                  </a:cubicBezTo>
                  <a:cubicBezTo>
                    <a:pt x="77" y="550"/>
                    <a:pt x="0" y="627"/>
                    <a:pt x="0" y="722"/>
                  </a:cubicBezTo>
                  <a:lnTo>
                    <a:pt x="0" y="1478"/>
                  </a:lnTo>
                  <a:cubicBezTo>
                    <a:pt x="0" y="2072"/>
                    <a:pt x="479" y="2550"/>
                    <a:pt x="1072" y="2550"/>
                  </a:cubicBezTo>
                  <a:lnTo>
                    <a:pt x="1302" y="2550"/>
                  </a:lnTo>
                  <a:cubicBezTo>
                    <a:pt x="1895" y="2550"/>
                    <a:pt x="2373" y="2072"/>
                    <a:pt x="2373" y="1478"/>
                  </a:cubicBezTo>
                  <a:lnTo>
                    <a:pt x="2373" y="694"/>
                  </a:lnTo>
                  <a:cubicBezTo>
                    <a:pt x="2373" y="617"/>
                    <a:pt x="2326" y="550"/>
                    <a:pt x="2259" y="531"/>
                  </a:cubicBezTo>
                  <a:cubicBezTo>
                    <a:pt x="2239" y="521"/>
                    <a:pt x="2220" y="512"/>
                    <a:pt x="2201" y="502"/>
                  </a:cubicBezTo>
                  <a:cubicBezTo>
                    <a:pt x="1991" y="416"/>
                    <a:pt x="1818" y="253"/>
                    <a:pt x="1713" y="52"/>
                  </a:cubicBezTo>
                  <a:lnTo>
                    <a:pt x="1704" y="43"/>
                  </a:lnTo>
                  <a:cubicBezTo>
                    <a:pt x="1691" y="17"/>
                    <a:pt x="1665" y="0"/>
                    <a:pt x="1641"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5339;p81"/>
            <p:cNvSpPr/>
            <p:nvPr/>
          </p:nvSpPr>
          <p:spPr>
            <a:xfrm>
              <a:off x="5041386" y="2920625"/>
              <a:ext cx="45246" cy="66884"/>
            </a:xfrm>
            <a:custGeom>
              <a:avLst/>
              <a:gdLst/>
              <a:ahLst/>
              <a:cxnLst/>
              <a:rect l="l" t="t" r="r" b="b"/>
              <a:pathLst>
                <a:path w="1723" h="2547" extrusionOk="0">
                  <a:moveTo>
                    <a:pt x="1641" y="1"/>
                  </a:moveTo>
                  <a:cubicBezTo>
                    <a:pt x="1629" y="1"/>
                    <a:pt x="1617" y="4"/>
                    <a:pt x="1608" y="10"/>
                  </a:cubicBezTo>
                  <a:cubicBezTo>
                    <a:pt x="1349" y="211"/>
                    <a:pt x="1053" y="355"/>
                    <a:pt x="747" y="441"/>
                  </a:cubicBezTo>
                  <a:cubicBezTo>
                    <a:pt x="651" y="470"/>
                    <a:pt x="555" y="489"/>
                    <a:pt x="459" y="508"/>
                  </a:cubicBezTo>
                  <a:cubicBezTo>
                    <a:pt x="364" y="527"/>
                    <a:pt x="268" y="537"/>
                    <a:pt x="172" y="546"/>
                  </a:cubicBezTo>
                  <a:cubicBezTo>
                    <a:pt x="67" y="546"/>
                    <a:pt x="0" y="632"/>
                    <a:pt x="0" y="728"/>
                  </a:cubicBezTo>
                  <a:lnTo>
                    <a:pt x="0" y="1474"/>
                  </a:lnTo>
                  <a:cubicBezTo>
                    <a:pt x="0" y="2068"/>
                    <a:pt x="479" y="2546"/>
                    <a:pt x="1072" y="2546"/>
                  </a:cubicBezTo>
                  <a:lnTo>
                    <a:pt x="1292" y="2546"/>
                  </a:lnTo>
                  <a:cubicBezTo>
                    <a:pt x="699" y="2546"/>
                    <a:pt x="220" y="2068"/>
                    <a:pt x="220" y="1474"/>
                  </a:cubicBezTo>
                  <a:lnTo>
                    <a:pt x="220" y="728"/>
                  </a:lnTo>
                  <a:cubicBezTo>
                    <a:pt x="220" y="632"/>
                    <a:pt x="287" y="546"/>
                    <a:pt x="392" y="546"/>
                  </a:cubicBezTo>
                  <a:cubicBezTo>
                    <a:pt x="488" y="537"/>
                    <a:pt x="584" y="527"/>
                    <a:pt x="680" y="508"/>
                  </a:cubicBezTo>
                  <a:cubicBezTo>
                    <a:pt x="775" y="489"/>
                    <a:pt x="871" y="470"/>
                    <a:pt x="967" y="441"/>
                  </a:cubicBezTo>
                  <a:cubicBezTo>
                    <a:pt x="1235" y="364"/>
                    <a:pt x="1493" y="240"/>
                    <a:pt x="1723" y="87"/>
                  </a:cubicBezTo>
                  <a:lnTo>
                    <a:pt x="1713" y="58"/>
                  </a:lnTo>
                  <a:lnTo>
                    <a:pt x="1704" y="39"/>
                  </a:lnTo>
                  <a:cubicBezTo>
                    <a:pt x="1691" y="13"/>
                    <a:pt x="1665" y="1"/>
                    <a:pt x="1641"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5340;p81"/>
            <p:cNvSpPr/>
            <p:nvPr/>
          </p:nvSpPr>
          <p:spPr>
            <a:xfrm>
              <a:off x="5010714" y="3211139"/>
              <a:ext cx="125680" cy="66648"/>
            </a:xfrm>
            <a:custGeom>
              <a:avLst/>
              <a:gdLst/>
              <a:ahLst/>
              <a:cxnLst/>
              <a:rect l="l" t="t" r="r" b="b"/>
              <a:pathLst>
                <a:path w="4786" h="2538" extrusionOk="0">
                  <a:moveTo>
                    <a:pt x="1819" y="1"/>
                  </a:moveTo>
                  <a:lnTo>
                    <a:pt x="737" y="441"/>
                  </a:lnTo>
                  <a:cubicBezTo>
                    <a:pt x="623" y="479"/>
                    <a:pt x="527" y="537"/>
                    <a:pt x="441" y="604"/>
                  </a:cubicBezTo>
                  <a:lnTo>
                    <a:pt x="412" y="632"/>
                  </a:lnTo>
                  <a:lnTo>
                    <a:pt x="402" y="642"/>
                  </a:lnTo>
                  <a:lnTo>
                    <a:pt x="383" y="652"/>
                  </a:lnTo>
                  <a:lnTo>
                    <a:pt x="355" y="680"/>
                  </a:lnTo>
                  <a:cubicBezTo>
                    <a:pt x="163" y="872"/>
                    <a:pt x="29" y="1121"/>
                    <a:pt x="0" y="1398"/>
                  </a:cubicBezTo>
                  <a:lnTo>
                    <a:pt x="0" y="1446"/>
                  </a:lnTo>
                  <a:lnTo>
                    <a:pt x="0" y="1475"/>
                  </a:lnTo>
                  <a:lnTo>
                    <a:pt x="0" y="1503"/>
                  </a:lnTo>
                  <a:lnTo>
                    <a:pt x="0" y="1532"/>
                  </a:lnTo>
                  <a:lnTo>
                    <a:pt x="0" y="1542"/>
                  </a:lnTo>
                  <a:lnTo>
                    <a:pt x="0" y="1599"/>
                  </a:lnTo>
                  <a:lnTo>
                    <a:pt x="0" y="1771"/>
                  </a:lnTo>
                  <a:lnTo>
                    <a:pt x="0" y="2307"/>
                  </a:lnTo>
                  <a:cubicBezTo>
                    <a:pt x="0" y="2436"/>
                    <a:pt x="115" y="2538"/>
                    <a:pt x="242" y="2538"/>
                  </a:cubicBezTo>
                  <a:cubicBezTo>
                    <a:pt x="248" y="2538"/>
                    <a:pt x="253" y="2537"/>
                    <a:pt x="259" y="2537"/>
                  </a:cubicBezTo>
                  <a:lnTo>
                    <a:pt x="4518" y="2537"/>
                  </a:lnTo>
                  <a:cubicBezTo>
                    <a:pt x="4524" y="2537"/>
                    <a:pt x="4530" y="2538"/>
                    <a:pt x="4536" y="2538"/>
                  </a:cubicBezTo>
                  <a:cubicBezTo>
                    <a:pt x="4671" y="2538"/>
                    <a:pt x="4776" y="2436"/>
                    <a:pt x="4786" y="2307"/>
                  </a:cubicBezTo>
                  <a:lnTo>
                    <a:pt x="4786" y="1771"/>
                  </a:lnTo>
                  <a:lnTo>
                    <a:pt x="4786" y="1590"/>
                  </a:lnTo>
                  <a:lnTo>
                    <a:pt x="4747" y="1590"/>
                  </a:lnTo>
                  <a:lnTo>
                    <a:pt x="4747" y="1532"/>
                  </a:lnTo>
                  <a:lnTo>
                    <a:pt x="4747" y="1523"/>
                  </a:lnTo>
                  <a:lnTo>
                    <a:pt x="4747" y="1494"/>
                  </a:lnTo>
                  <a:lnTo>
                    <a:pt x="4747" y="1456"/>
                  </a:lnTo>
                  <a:lnTo>
                    <a:pt x="4747" y="1446"/>
                  </a:lnTo>
                  <a:lnTo>
                    <a:pt x="4747" y="1398"/>
                  </a:lnTo>
                  <a:cubicBezTo>
                    <a:pt x="4719" y="1121"/>
                    <a:pt x="4585" y="872"/>
                    <a:pt x="4393" y="680"/>
                  </a:cubicBezTo>
                  <a:lnTo>
                    <a:pt x="4365" y="652"/>
                  </a:lnTo>
                  <a:lnTo>
                    <a:pt x="4355" y="642"/>
                  </a:lnTo>
                  <a:lnTo>
                    <a:pt x="4336" y="632"/>
                  </a:lnTo>
                  <a:lnTo>
                    <a:pt x="4307" y="604"/>
                  </a:lnTo>
                  <a:cubicBezTo>
                    <a:pt x="4221" y="537"/>
                    <a:pt x="4125" y="479"/>
                    <a:pt x="4020" y="441"/>
                  </a:cubicBezTo>
                  <a:lnTo>
                    <a:pt x="2929" y="1"/>
                  </a:lnTo>
                  <a:lnTo>
                    <a:pt x="2651" y="288"/>
                  </a:lnTo>
                  <a:lnTo>
                    <a:pt x="2374" y="556"/>
                  </a:lnTo>
                  <a:lnTo>
                    <a:pt x="2096" y="288"/>
                  </a:lnTo>
                  <a:lnTo>
                    <a:pt x="1819" y="1"/>
                  </a:lnTo>
                  <a:close/>
                </a:path>
              </a:pathLst>
            </a:custGeom>
            <a:solidFill>
              <a:schemeClr val="tx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5341;p81"/>
            <p:cNvSpPr/>
            <p:nvPr/>
          </p:nvSpPr>
          <p:spPr>
            <a:xfrm>
              <a:off x="5009217" y="3211402"/>
              <a:ext cx="51286" cy="65939"/>
            </a:xfrm>
            <a:custGeom>
              <a:avLst/>
              <a:gdLst/>
              <a:ahLst/>
              <a:cxnLst/>
              <a:rect l="l" t="t" r="r" b="b"/>
              <a:pathLst>
                <a:path w="1953" h="2511" extrusionOk="0">
                  <a:moveTo>
                    <a:pt x="1857" y="0"/>
                  </a:moveTo>
                  <a:lnTo>
                    <a:pt x="775" y="422"/>
                  </a:lnTo>
                  <a:cubicBezTo>
                    <a:pt x="306" y="613"/>
                    <a:pt x="0" y="1072"/>
                    <a:pt x="29" y="1580"/>
                  </a:cubicBezTo>
                  <a:lnTo>
                    <a:pt x="29" y="2288"/>
                  </a:lnTo>
                  <a:cubicBezTo>
                    <a:pt x="29" y="2411"/>
                    <a:pt x="134" y="2510"/>
                    <a:pt x="255" y="2510"/>
                  </a:cubicBezTo>
                  <a:cubicBezTo>
                    <a:pt x="266" y="2510"/>
                    <a:pt x="277" y="2509"/>
                    <a:pt x="287" y="2508"/>
                  </a:cubicBezTo>
                  <a:lnTo>
                    <a:pt x="345" y="2508"/>
                  </a:lnTo>
                  <a:lnTo>
                    <a:pt x="345" y="1580"/>
                  </a:lnTo>
                  <a:cubicBezTo>
                    <a:pt x="325" y="1072"/>
                    <a:pt x="622" y="613"/>
                    <a:pt x="1091" y="422"/>
                  </a:cubicBezTo>
                  <a:lnTo>
                    <a:pt x="1952" y="87"/>
                  </a:lnTo>
                  <a:lnTo>
                    <a:pt x="1857"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5342;p81"/>
            <p:cNvSpPr/>
            <p:nvPr/>
          </p:nvSpPr>
          <p:spPr>
            <a:xfrm>
              <a:off x="5032825" y="3106861"/>
              <a:ext cx="79436" cy="56301"/>
            </a:xfrm>
            <a:custGeom>
              <a:avLst/>
              <a:gdLst/>
              <a:ahLst/>
              <a:cxnLst/>
              <a:rect l="l" t="t" r="r" b="b"/>
              <a:pathLst>
                <a:path w="3025" h="2144" extrusionOk="0">
                  <a:moveTo>
                    <a:pt x="2661" y="1847"/>
                  </a:moveTo>
                  <a:lnTo>
                    <a:pt x="2652" y="1857"/>
                  </a:lnTo>
                  <a:lnTo>
                    <a:pt x="2623" y="1876"/>
                  </a:lnTo>
                  <a:lnTo>
                    <a:pt x="2623" y="1876"/>
                  </a:lnTo>
                  <a:lnTo>
                    <a:pt x="2661" y="1847"/>
                  </a:lnTo>
                  <a:close/>
                  <a:moveTo>
                    <a:pt x="1455" y="0"/>
                  </a:moveTo>
                  <a:cubicBezTo>
                    <a:pt x="651" y="0"/>
                    <a:pt x="1" y="651"/>
                    <a:pt x="1" y="1455"/>
                  </a:cubicBezTo>
                  <a:lnTo>
                    <a:pt x="1" y="2144"/>
                  </a:lnTo>
                  <a:cubicBezTo>
                    <a:pt x="1" y="2144"/>
                    <a:pt x="326" y="2106"/>
                    <a:pt x="364" y="1943"/>
                  </a:cubicBezTo>
                  <a:cubicBezTo>
                    <a:pt x="383" y="1933"/>
                    <a:pt x="393" y="1914"/>
                    <a:pt x="403" y="1895"/>
                  </a:cubicBezTo>
                  <a:cubicBezTo>
                    <a:pt x="584" y="1895"/>
                    <a:pt x="1465" y="1886"/>
                    <a:pt x="1972" y="1273"/>
                  </a:cubicBezTo>
                  <a:cubicBezTo>
                    <a:pt x="2077" y="1570"/>
                    <a:pt x="2317" y="1799"/>
                    <a:pt x="2623" y="1886"/>
                  </a:cubicBezTo>
                  <a:cubicBezTo>
                    <a:pt x="2632" y="1905"/>
                    <a:pt x="2642" y="1924"/>
                    <a:pt x="2652" y="1943"/>
                  </a:cubicBezTo>
                  <a:cubicBezTo>
                    <a:pt x="2699" y="2106"/>
                    <a:pt x="3025" y="2134"/>
                    <a:pt x="3025" y="2134"/>
                  </a:cubicBezTo>
                  <a:lnTo>
                    <a:pt x="3025" y="1455"/>
                  </a:lnTo>
                  <a:cubicBezTo>
                    <a:pt x="3025" y="651"/>
                    <a:pt x="2374" y="0"/>
                    <a:pt x="1570"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5343;p81"/>
            <p:cNvSpPr/>
            <p:nvPr/>
          </p:nvSpPr>
          <p:spPr>
            <a:xfrm>
              <a:off x="5032825" y="3106861"/>
              <a:ext cx="43014" cy="56301"/>
            </a:xfrm>
            <a:custGeom>
              <a:avLst/>
              <a:gdLst/>
              <a:ahLst/>
              <a:cxnLst/>
              <a:rect l="l" t="t" r="r" b="b"/>
              <a:pathLst>
                <a:path w="1638" h="2144" extrusionOk="0">
                  <a:moveTo>
                    <a:pt x="1455" y="0"/>
                  </a:moveTo>
                  <a:cubicBezTo>
                    <a:pt x="651" y="0"/>
                    <a:pt x="1" y="651"/>
                    <a:pt x="1" y="1455"/>
                  </a:cubicBezTo>
                  <a:lnTo>
                    <a:pt x="1" y="2144"/>
                  </a:lnTo>
                  <a:cubicBezTo>
                    <a:pt x="87" y="2134"/>
                    <a:pt x="173" y="2106"/>
                    <a:pt x="249" y="2067"/>
                  </a:cubicBezTo>
                  <a:lnTo>
                    <a:pt x="249" y="1828"/>
                  </a:lnTo>
                  <a:lnTo>
                    <a:pt x="259" y="1838"/>
                  </a:lnTo>
                  <a:lnTo>
                    <a:pt x="259" y="1455"/>
                  </a:lnTo>
                  <a:cubicBezTo>
                    <a:pt x="259" y="680"/>
                    <a:pt x="862" y="38"/>
                    <a:pt x="16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5344;p81"/>
            <p:cNvSpPr/>
            <p:nvPr/>
          </p:nvSpPr>
          <p:spPr>
            <a:xfrm>
              <a:off x="5101442" y="3157385"/>
              <a:ext cx="17358" cy="23345"/>
            </a:xfrm>
            <a:custGeom>
              <a:avLst/>
              <a:gdLst/>
              <a:ahLst/>
              <a:cxnLst/>
              <a:rect l="l" t="t" r="r" b="b"/>
              <a:pathLst>
                <a:path w="661" h="889" extrusionOk="0">
                  <a:moveTo>
                    <a:pt x="183" y="0"/>
                  </a:moveTo>
                  <a:cubicBezTo>
                    <a:pt x="87" y="0"/>
                    <a:pt x="0" y="78"/>
                    <a:pt x="0" y="182"/>
                  </a:cubicBezTo>
                  <a:lnTo>
                    <a:pt x="0" y="708"/>
                  </a:lnTo>
                  <a:cubicBezTo>
                    <a:pt x="0" y="805"/>
                    <a:pt x="90" y="889"/>
                    <a:pt x="187" y="889"/>
                  </a:cubicBezTo>
                  <a:cubicBezTo>
                    <a:pt x="204" y="889"/>
                    <a:pt x="222" y="886"/>
                    <a:pt x="240" y="880"/>
                  </a:cubicBezTo>
                  <a:cubicBezTo>
                    <a:pt x="278" y="871"/>
                    <a:pt x="307" y="852"/>
                    <a:pt x="345" y="832"/>
                  </a:cubicBezTo>
                  <a:cubicBezTo>
                    <a:pt x="374" y="804"/>
                    <a:pt x="412" y="775"/>
                    <a:pt x="450" y="746"/>
                  </a:cubicBezTo>
                  <a:cubicBezTo>
                    <a:pt x="661" y="497"/>
                    <a:pt x="555" y="105"/>
                    <a:pt x="240" y="9"/>
                  </a:cubicBezTo>
                  <a:cubicBezTo>
                    <a:pt x="221" y="3"/>
                    <a:pt x="202" y="0"/>
                    <a:pt x="183"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5345;p81"/>
            <p:cNvSpPr/>
            <p:nvPr/>
          </p:nvSpPr>
          <p:spPr>
            <a:xfrm>
              <a:off x="5026286" y="3157359"/>
              <a:ext cx="17620" cy="23371"/>
            </a:xfrm>
            <a:custGeom>
              <a:avLst/>
              <a:gdLst/>
              <a:ahLst/>
              <a:cxnLst/>
              <a:rect l="l" t="t" r="r" b="b"/>
              <a:pathLst>
                <a:path w="671" h="890" extrusionOk="0">
                  <a:moveTo>
                    <a:pt x="484" y="1"/>
                  </a:moveTo>
                  <a:cubicBezTo>
                    <a:pt x="466" y="1"/>
                    <a:pt x="447" y="4"/>
                    <a:pt x="431" y="10"/>
                  </a:cubicBezTo>
                  <a:cubicBezTo>
                    <a:pt x="1" y="144"/>
                    <a:pt x="1" y="747"/>
                    <a:pt x="431" y="881"/>
                  </a:cubicBezTo>
                  <a:cubicBezTo>
                    <a:pt x="449" y="887"/>
                    <a:pt x="467" y="890"/>
                    <a:pt x="484" y="890"/>
                  </a:cubicBezTo>
                  <a:cubicBezTo>
                    <a:pt x="581" y="890"/>
                    <a:pt x="671" y="805"/>
                    <a:pt x="671" y="699"/>
                  </a:cubicBezTo>
                  <a:lnTo>
                    <a:pt x="671" y="183"/>
                  </a:lnTo>
                  <a:cubicBezTo>
                    <a:pt x="661" y="125"/>
                    <a:pt x="632" y="68"/>
                    <a:pt x="594" y="39"/>
                  </a:cubicBezTo>
                  <a:cubicBezTo>
                    <a:pt x="562" y="14"/>
                    <a:pt x="522" y="1"/>
                    <a:pt x="484"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5346;p81"/>
            <p:cNvSpPr/>
            <p:nvPr/>
          </p:nvSpPr>
          <p:spPr>
            <a:xfrm>
              <a:off x="5057956" y="3198272"/>
              <a:ext cx="29175" cy="33271"/>
            </a:xfrm>
            <a:custGeom>
              <a:avLst/>
              <a:gdLst/>
              <a:ahLst/>
              <a:cxnLst/>
              <a:rect l="l" t="t" r="r" b="b"/>
              <a:pathLst>
                <a:path w="1111" h="1267" extrusionOk="0">
                  <a:moveTo>
                    <a:pt x="198" y="0"/>
                  </a:moveTo>
                  <a:cubicBezTo>
                    <a:pt x="95" y="0"/>
                    <a:pt x="1" y="81"/>
                    <a:pt x="1" y="185"/>
                  </a:cubicBezTo>
                  <a:lnTo>
                    <a:pt x="1" y="721"/>
                  </a:lnTo>
                  <a:cubicBezTo>
                    <a:pt x="1" y="768"/>
                    <a:pt x="20" y="826"/>
                    <a:pt x="58" y="864"/>
                  </a:cubicBezTo>
                  <a:lnTo>
                    <a:pt x="422" y="1218"/>
                  </a:lnTo>
                  <a:cubicBezTo>
                    <a:pt x="460" y="1247"/>
                    <a:pt x="508" y="1266"/>
                    <a:pt x="556" y="1266"/>
                  </a:cubicBezTo>
                  <a:cubicBezTo>
                    <a:pt x="604" y="1266"/>
                    <a:pt x="651" y="1247"/>
                    <a:pt x="680" y="1218"/>
                  </a:cubicBezTo>
                  <a:lnTo>
                    <a:pt x="1063" y="816"/>
                  </a:lnTo>
                  <a:cubicBezTo>
                    <a:pt x="1092" y="788"/>
                    <a:pt x="1111" y="740"/>
                    <a:pt x="1111" y="692"/>
                  </a:cubicBezTo>
                  <a:lnTo>
                    <a:pt x="1111" y="194"/>
                  </a:lnTo>
                  <a:cubicBezTo>
                    <a:pt x="1111" y="137"/>
                    <a:pt x="1092" y="89"/>
                    <a:pt x="1063" y="60"/>
                  </a:cubicBezTo>
                  <a:cubicBezTo>
                    <a:pt x="1025" y="22"/>
                    <a:pt x="977" y="3"/>
                    <a:pt x="919" y="3"/>
                  </a:cubicBezTo>
                  <a:lnTo>
                    <a:pt x="881" y="3"/>
                  </a:lnTo>
                  <a:cubicBezTo>
                    <a:pt x="814" y="22"/>
                    <a:pt x="738" y="31"/>
                    <a:pt x="671" y="31"/>
                  </a:cubicBezTo>
                  <a:lnTo>
                    <a:pt x="450" y="31"/>
                  </a:lnTo>
                  <a:cubicBezTo>
                    <a:pt x="374" y="31"/>
                    <a:pt x="297" y="22"/>
                    <a:pt x="230" y="3"/>
                  </a:cubicBezTo>
                  <a:cubicBezTo>
                    <a:pt x="220" y="1"/>
                    <a:pt x="209" y="0"/>
                    <a:pt x="198"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5347;p81"/>
            <p:cNvSpPr/>
            <p:nvPr/>
          </p:nvSpPr>
          <p:spPr>
            <a:xfrm>
              <a:off x="5057956" y="3198508"/>
              <a:ext cx="17883" cy="33350"/>
            </a:xfrm>
            <a:custGeom>
              <a:avLst/>
              <a:gdLst/>
              <a:ahLst/>
              <a:cxnLst/>
              <a:rect l="l" t="t" r="r" b="b"/>
              <a:pathLst>
                <a:path w="681" h="1270" extrusionOk="0">
                  <a:moveTo>
                    <a:pt x="189" y="1"/>
                  </a:moveTo>
                  <a:cubicBezTo>
                    <a:pt x="87" y="1"/>
                    <a:pt x="1" y="81"/>
                    <a:pt x="1" y="185"/>
                  </a:cubicBezTo>
                  <a:lnTo>
                    <a:pt x="1" y="721"/>
                  </a:lnTo>
                  <a:cubicBezTo>
                    <a:pt x="1" y="769"/>
                    <a:pt x="20" y="826"/>
                    <a:pt x="58" y="865"/>
                  </a:cubicBezTo>
                  <a:lnTo>
                    <a:pt x="422" y="1219"/>
                  </a:lnTo>
                  <a:cubicBezTo>
                    <a:pt x="453" y="1250"/>
                    <a:pt x="492" y="1269"/>
                    <a:pt x="531" y="1269"/>
                  </a:cubicBezTo>
                  <a:cubicBezTo>
                    <a:pt x="539" y="1269"/>
                    <a:pt x="548" y="1268"/>
                    <a:pt x="556" y="1267"/>
                  </a:cubicBezTo>
                  <a:cubicBezTo>
                    <a:pt x="604" y="1267"/>
                    <a:pt x="651" y="1247"/>
                    <a:pt x="680" y="1219"/>
                  </a:cubicBezTo>
                  <a:cubicBezTo>
                    <a:pt x="642" y="1209"/>
                    <a:pt x="613" y="1190"/>
                    <a:pt x="594" y="1161"/>
                  </a:cubicBezTo>
                  <a:lnTo>
                    <a:pt x="221" y="798"/>
                  </a:lnTo>
                  <a:cubicBezTo>
                    <a:pt x="183" y="759"/>
                    <a:pt x="163" y="712"/>
                    <a:pt x="163" y="664"/>
                  </a:cubicBezTo>
                  <a:lnTo>
                    <a:pt x="163" y="128"/>
                  </a:lnTo>
                  <a:cubicBezTo>
                    <a:pt x="163" y="80"/>
                    <a:pt x="183" y="42"/>
                    <a:pt x="221" y="3"/>
                  </a:cubicBezTo>
                  <a:cubicBezTo>
                    <a:pt x="210" y="2"/>
                    <a:pt x="199" y="1"/>
                    <a:pt x="189" y="1"/>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5348;p81"/>
            <p:cNvSpPr/>
            <p:nvPr/>
          </p:nvSpPr>
          <p:spPr>
            <a:xfrm>
              <a:off x="5041386" y="3139844"/>
              <a:ext cx="62341" cy="66805"/>
            </a:xfrm>
            <a:custGeom>
              <a:avLst/>
              <a:gdLst/>
              <a:ahLst/>
              <a:cxnLst/>
              <a:rect l="l" t="t" r="r" b="b"/>
              <a:pathLst>
                <a:path w="2374" h="2544" extrusionOk="0">
                  <a:moveTo>
                    <a:pt x="1648" y="0"/>
                  </a:moveTo>
                  <a:cubicBezTo>
                    <a:pt x="1633" y="0"/>
                    <a:pt x="1619" y="6"/>
                    <a:pt x="1608" y="17"/>
                  </a:cubicBezTo>
                  <a:cubicBezTo>
                    <a:pt x="1349" y="208"/>
                    <a:pt x="1053" y="352"/>
                    <a:pt x="747" y="438"/>
                  </a:cubicBezTo>
                  <a:cubicBezTo>
                    <a:pt x="651" y="467"/>
                    <a:pt x="555" y="486"/>
                    <a:pt x="459" y="505"/>
                  </a:cubicBezTo>
                  <a:cubicBezTo>
                    <a:pt x="364" y="524"/>
                    <a:pt x="268" y="534"/>
                    <a:pt x="172" y="543"/>
                  </a:cubicBezTo>
                  <a:cubicBezTo>
                    <a:pt x="77" y="543"/>
                    <a:pt x="0" y="630"/>
                    <a:pt x="0" y="725"/>
                  </a:cubicBezTo>
                  <a:lnTo>
                    <a:pt x="0" y="1472"/>
                  </a:lnTo>
                  <a:cubicBezTo>
                    <a:pt x="0" y="2065"/>
                    <a:pt x="479" y="2544"/>
                    <a:pt x="1072" y="2544"/>
                  </a:cubicBezTo>
                  <a:lnTo>
                    <a:pt x="1302" y="2544"/>
                  </a:lnTo>
                  <a:cubicBezTo>
                    <a:pt x="1895" y="2544"/>
                    <a:pt x="2373" y="2065"/>
                    <a:pt x="2373" y="1472"/>
                  </a:cubicBezTo>
                  <a:lnTo>
                    <a:pt x="2373" y="697"/>
                  </a:lnTo>
                  <a:cubicBezTo>
                    <a:pt x="2373" y="620"/>
                    <a:pt x="2326" y="553"/>
                    <a:pt x="2259" y="524"/>
                  </a:cubicBezTo>
                  <a:cubicBezTo>
                    <a:pt x="2239" y="515"/>
                    <a:pt x="2220" y="505"/>
                    <a:pt x="2201" y="496"/>
                  </a:cubicBezTo>
                  <a:cubicBezTo>
                    <a:pt x="1991" y="409"/>
                    <a:pt x="1818" y="256"/>
                    <a:pt x="1713" y="55"/>
                  </a:cubicBezTo>
                  <a:lnTo>
                    <a:pt x="1704" y="36"/>
                  </a:lnTo>
                  <a:cubicBezTo>
                    <a:pt x="1692" y="13"/>
                    <a:pt x="1670" y="0"/>
                    <a:pt x="1648"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5349;p81"/>
            <p:cNvSpPr/>
            <p:nvPr/>
          </p:nvSpPr>
          <p:spPr>
            <a:xfrm>
              <a:off x="5041386" y="3139844"/>
              <a:ext cx="45246" cy="67068"/>
            </a:xfrm>
            <a:custGeom>
              <a:avLst/>
              <a:gdLst/>
              <a:ahLst/>
              <a:cxnLst/>
              <a:rect l="l" t="t" r="r" b="b"/>
              <a:pathLst>
                <a:path w="1723" h="2554" extrusionOk="0">
                  <a:moveTo>
                    <a:pt x="1648" y="0"/>
                  </a:moveTo>
                  <a:cubicBezTo>
                    <a:pt x="1633" y="0"/>
                    <a:pt x="1619" y="6"/>
                    <a:pt x="1608" y="17"/>
                  </a:cubicBezTo>
                  <a:cubicBezTo>
                    <a:pt x="1349" y="208"/>
                    <a:pt x="1053" y="352"/>
                    <a:pt x="747" y="438"/>
                  </a:cubicBezTo>
                  <a:cubicBezTo>
                    <a:pt x="651" y="467"/>
                    <a:pt x="555" y="486"/>
                    <a:pt x="459" y="505"/>
                  </a:cubicBezTo>
                  <a:cubicBezTo>
                    <a:pt x="364" y="524"/>
                    <a:pt x="268" y="534"/>
                    <a:pt x="172" y="543"/>
                  </a:cubicBezTo>
                  <a:cubicBezTo>
                    <a:pt x="67" y="553"/>
                    <a:pt x="0" y="630"/>
                    <a:pt x="0" y="725"/>
                  </a:cubicBezTo>
                  <a:lnTo>
                    <a:pt x="0" y="1472"/>
                  </a:lnTo>
                  <a:cubicBezTo>
                    <a:pt x="0" y="2065"/>
                    <a:pt x="479" y="2553"/>
                    <a:pt x="1072" y="2553"/>
                  </a:cubicBezTo>
                  <a:lnTo>
                    <a:pt x="1292" y="2553"/>
                  </a:lnTo>
                  <a:cubicBezTo>
                    <a:pt x="699" y="2553"/>
                    <a:pt x="220" y="2065"/>
                    <a:pt x="220" y="1472"/>
                  </a:cubicBezTo>
                  <a:lnTo>
                    <a:pt x="220" y="725"/>
                  </a:lnTo>
                  <a:cubicBezTo>
                    <a:pt x="220" y="630"/>
                    <a:pt x="287" y="553"/>
                    <a:pt x="392" y="543"/>
                  </a:cubicBezTo>
                  <a:cubicBezTo>
                    <a:pt x="488" y="534"/>
                    <a:pt x="584" y="524"/>
                    <a:pt x="680" y="505"/>
                  </a:cubicBezTo>
                  <a:cubicBezTo>
                    <a:pt x="775" y="486"/>
                    <a:pt x="871" y="467"/>
                    <a:pt x="967" y="438"/>
                  </a:cubicBezTo>
                  <a:cubicBezTo>
                    <a:pt x="1235" y="362"/>
                    <a:pt x="1493" y="247"/>
                    <a:pt x="1723" y="84"/>
                  </a:cubicBezTo>
                  <a:lnTo>
                    <a:pt x="1713" y="55"/>
                  </a:lnTo>
                  <a:lnTo>
                    <a:pt x="1704" y="36"/>
                  </a:lnTo>
                  <a:cubicBezTo>
                    <a:pt x="1692" y="13"/>
                    <a:pt x="1670" y="0"/>
                    <a:pt x="1648" y="0"/>
                  </a:cubicBezTo>
                  <a:close/>
                </a:path>
              </a:pathLst>
            </a:custGeom>
            <a:solidFill>
              <a:srgbClr val="B9C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867" y="393525"/>
            <a:ext cx="3086440" cy="2056044"/>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867" y="2589580"/>
            <a:ext cx="3086440" cy="1985193"/>
          </a:xfrm>
          <a:prstGeom prst="rect">
            <a:avLst/>
          </a:prstGeom>
        </p:spPr>
      </p:pic>
    </p:spTree>
    <p:extLst>
      <p:ext uri="{BB962C8B-B14F-4D97-AF65-F5344CB8AC3E}">
        <p14:creationId xmlns:p14="http://schemas.microsoft.com/office/powerpoint/2010/main" val="241223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788;p33"/>
          <p:cNvSpPr/>
          <p:nvPr/>
        </p:nvSpPr>
        <p:spPr>
          <a:xfrm rot="813107">
            <a:off x="663197" y="238981"/>
            <a:ext cx="812274" cy="863853"/>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rgbClr val="27A5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791;p33"/>
          <p:cNvSpPr txBox="1">
            <a:spLocks/>
          </p:cNvSpPr>
          <p:nvPr/>
        </p:nvSpPr>
        <p:spPr>
          <a:xfrm flipH="1">
            <a:off x="656310" y="319830"/>
            <a:ext cx="826048" cy="748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ndrina Solid"/>
              <a:buNone/>
              <a:defRPr sz="35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9pPr>
          </a:lstStyle>
          <a:p>
            <a:r>
              <a:rPr lang="en" dirty="0">
                <a:solidFill>
                  <a:schemeClr val="lt1"/>
                </a:solidFill>
              </a:rPr>
              <a:t>2</a:t>
            </a:r>
          </a:p>
        </p:txBody>
      </p:sp>
      <p:sp>
        <p:nvSpPr>
          <p:cNvPr id="7" name="Title 4"/>
          <p:cNvSpPr>
            <a:spLocks noGrp="1"/>
          </p:cNvSpPr>
          <p:nvPr>
            <p:ph type="title"/>
          </p:nvPr>
        </p:nvSpPr>
        <p:spPr>
          <a:xfrm>
            <a:off x="1304713" y="365352"/>
            <a:ext cx="3227452" cy="484723"/>
          </a:xfrm>
        </p:spPr>
        <p:txBody>
          <a:bodyPr/>
          <a:lstStyle/>
          <a:p>
            <a:r>
              <a:rPr lang="vi-VN" sz="2400" b="1" dirty="0" smtClean="0">
                <a:solidFill>
                  <a:schemeClr val="tx1"/>
                </a:solidFill>
                <a:latin typeface="+mn-lt"/>
              </a:rPr>
              <a:t>Văn Hóa Văn Nghệ</a:t>
            </a:r>
            <a:endParaRPr lang="en-US" sz="2400" b="1" dirty="0">
              <a:solidFill>
                <a:schemeClr val="tx1"/>
              </a:solidFill>
              <a:latin typeface="+mn-lt"/>
            </a:endParaRPr>
          </a:p>
        </p:txBody>
      </p:sp>
      <p:grpSp>
        <p:nvGrpSpPr>
          <p:cNvPr id="4" name="Group 3"/>
          <p:cNvGrpSpPr/>
          <p:nvPr/>
        </p:nvGrpSpPr>
        <p:grpSpPr>
          <a:xfrm>
            <a:off x="796569" y="1022482"/>
            <a:ext cx="7309525" cy="840124"/>
            <a:chOff x="796569" y="1022482"/>
            <a:chExt cx="7309525" cy="840124"/>
          </a:xfrm>
        </p:grpSpPr>
        <p:grpSp>
          <p:nvGrpSpPr>
            <p:cNvPr id="10" name="Group 9"/>
            <p:cNvGrpSpPr/>
            <p:nvPr/>
          </p:nvGrpSpPr>
          <p:grpSpPr>
            <a:xfrm>
              <a:off x="796569" y="1182126"/>
              <a:ext cx="400104" cy="402757"/>
              <a:chOff x="1171586" y="1309145"/>
              <a:chExt cx="492097" cy="441321"/>
            </a:xfrm>
          </p:grpSpPr>
          <p:sp>
            <p:nvSpPr>
              <p:cNvPr id="11" name="Google Shape;2772;p32">
                <a:hlinkClick r:id="rId2" action="ppaction://hlinksldjump"/>
              </p:cNvPr>
              <p:cNvSpPr txBox="1"/>
              <p:nvPr/>
            </p:nvSpPr>
            <p:spPr>
              <a:xfrm>
                <a:off x="1226922" y="1315330"/>
                <a:ext cx="350964" cy="4351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a:solidFill>
                      <a:srgbClr val="00B050"/>
                    </a:solidFill>
                    <a:uFill>
                      <a:noFill/>
                    </a:uFill>
                    <a:latin typeface="Londrina Solid"/>
                    <a:ea typeface="Londrina Solid"/>
                    <a:cs typeface="Londrina Solid"/>
                    <a:sym typeface="Londrina Solid"/>
                  </a:rPr>
                  <a:t>1</a:t>
                </a:r>
                <a:endParaRPr sz="2800" dirty="0">
                  <a:solidFill>
                    <a:srgbClr val="00B050"/>
                  </a:solidFill>
                  <a:latin typeface="Londrina Solid"/>
                  <a:ea typeface="Londrina Solid"/>
                  <a:cs typeface="Londrina Solid"/>
                  <a:sym typeface="Londrina Solid"/>
                </a:endParaRPr>
              </a:p>
            </p:txBody>
          </p:sp>
          <p:sp>
            <p:nvSpPr>
              <p:cNvPr id="12" name="Oval 11"/>
              <p:cNvSpPr/>
              <p:nvPr/>
            </p:nvSpPr>
            <p:spPr>
              <a:xfrm>
                <a:off x="1171586" y="1309145"/>
                <a:ext cx="492097" cy="441321"/>
              </a:xfrm>
              <a:prstGeom prst="ellipse">
                <a:avLst/>
              </a:prstGeom>
              <a:noFill/>
              <a:ln w="25400">
                <a:solidFill>
                  <a:schemeClr val="tx1"/>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solidFill>
                    <a:srgbClr val="FFFF00"/>
                  </a:solidFill>
                </a:endParaRPr>
              </a:p>
            </p:txBody>
          </p:sp>
        </p:grpSp>
        <p:grpSp>
          <p:nvGrpSpPr>
            <p:cNvPr id="3" name="Group 2"/>
            <p:cNvGrpSpPr/>
            <p:nvPr/>
          </p:nvGrpSpPr>
          <p:grpSpPr>
            <a:xfrm>
              <a:off x="1304713" y="1022482"/>
              <a:ext cx="6801381" cy="840124"/>
              <a:chOff x="1304713" y="1022482"/>
              <a:chExt cx="6801381" cy="840124"/>
            </a:xfrm>
          </p:grpSpPr>
          <p:sp>
            <p:nvSpPr>
              <p:cNvPr id="13" name="Rounded Rectangle 12"/>
              <p:cNvSpPr/>
              <p:nvPr/>
            </p:nvSpPr>
            <p:spPr>
              <a:xfrm>
                <a:off x="1304713" y="1022482"/>
                <a:ext cx="6801381" cy="840124"/>
              </a:xfrm>
              <a:prstGeom prst="roundRect">
                <a:avLst/>
              </a:prstGeom>
              <a:noFill/>
              <a:ln w="31750">
                <a:solidFill>
                  <a:srgbClr val="00B050"/>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14" name="TextBox 13"/>
              <p:cNvSpPr txBox="1"/>
              <p:nvPr/>
            </p:nvSpPr>
            <p:spPr>
              <a:xfrm>
                <a:off x="1374105" y="1114335"/>
                <a:ext cx="6423897" cy="584775"/>
              </a:xfrm>
              <a:prstGeom prst="rect">
                <a:avLst/>
              </a:prstGeom>
              <a:noFill/>
            </p:spPr>
            <p:txBody>
              <a:bodyPr wrap="square" rtlCol="0">
                <a:spAutoFit/>
              </a:bodyPr>
              <a:lstStyle/>
              <a:p>
                <a:pPr algn="just"/>
                <a:r>
                  <a:rPr lang="vi-VN" sz="1600" b="1" i="1" dirty="0" smtClean="0">
                    <a:solidFill>
                      <a:schemeClr val="tx1"/>
                    </a:solidFill>
                  </a:rPr>
                  <a:t>Văn hóa – Văn nghệ là một mặt trận, nghệ sĩ là chiến sĩ, tác phẩm văn nghệ là vũ khí sắc bén trong đấu tranh cách mạng.</a:t>
                </a:r>
                <a:endParaRPr lang="en-US" sz="1600" b="1" i="1" dirty="0">
                  <a:solidFill>
                    <a:schemeClr val="tx1"/>
                  </a:solidFill>
                </a:endParaRPr>
              </a:p>
            </p:txBody>
          </p:sp>
        </p:grpSp>
      </p:grpSp>
      <p:pic>
        <p:nvPicPr>
          <p:cNvPr id="25" name="Hình ảnh 4" descr="Văn Hóa Nghệ Thuật Cũng Là Một Mặt Trận (NXB Văn Hóa Văn Nghệ 2012) - Hồ  Chí Minh, 576 Trang | Sách Việt Nam"/>
          <p:cNvPicPr/>
          <p:nvPr/>
        </p:nvPicPr>
        <p:blipFill>
          <a:blip r:embed="rId3">
            <a:extLst>
              <a:ext uri="{28A0092B-C50C-407E-A947-70E740481C1C}">
                <a14:useLocalDpi xmlns:a14="http://schemas.microsoft.com/office/drawing/2010/main" val="0"/>
              </a:ext>
            </a:extLst>
          </a:blip>
          <a:srcRect/>
          <a:stretch>
            <a:fillRect/>
          </a:stretch>
        </p:blipFill>
        <p:spPr bwMode="auto">
          <a:xfrm>
            <a:off x="1304713" y="2076488"/>
            <a:ext cx="2133431" cy="2514561"/>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8990" y="2076488"/>
            <a:ext cx="3795564" cy="2514561"/>
          </a:xfrm>
          <a:prstGeom prst="rect">
            <a:avLst/>
          </a:prstGeom>
        </p:spPr>
      </p:pic>
    </p:spTree>
    <p:extLst>
      <p:ext uri="{BB962C8B-B14F-4D97-AF65-F5344CB8AC3E}">
        <p14:creationId xmlns:p14="http://schemas.microsoft.com/office/powerpoint/2010/main" val="413635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49354" y="1287013"/>
            <a:ext cx="400104" cy="339799"/>
            <a:chOff x="1171586" y="1309145"/>
            <a:chExt cx="492097" cy="441321"/>
          </a:xfrm>
        </p:grpSpPr>
        <p:sp>
          <p:nvSpPr>
            <p:cNvPr id="6" name="Google Shape;2772;p32">
              <a:hlinkClick r:id="rId2" action="ppaction://hlinksldjump"/>
            </p:cNvPr>
            <p:cNvSpPr txBox="1"/>
            <p:nvPr/>
          </p:nvSpPr>
          <p:spPr>
            <a:xfrm>
              <a:off x="1226922" y="1315330"/>
              <a:ext cx="350964" cy="4351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a:solidFill>
                    <a:srgbClr val="0070C0"/>
                  </a:solidFill>
                  <a:uFill>
                    <a:noFill/>
                  </a:uFill>
                  <a:latin typeface="Londrina Solid"/>
                  <a:ea typeface="Londrina Solid"/>
                  <a:cs typeface="Londrina Solid"/>
                  <a:sym typeface="Londrina Solid"/>
                </a:rPr>
                <a:t>2</a:t>
              </a:r>
              <a:endParaRPr sz="2800" dirty="0">
                <a:solidFill>
                  <a:srgbClr val="0070C0"/>
                </a:solidFill>
                <a:latin typeface="Londrina Solid"/>
                <a:ea typeface="Londrina Solid"/>
                <a:cs typeface="Londrina Solid"/>
                <a:sym typeface="Londrina Solid"/>
              </a:endParaRPr>
            </a:p>
          </p:txBody>
        </p:sp>
        <p:sp>
          <p:nvSpPr>
            <p:cNvPr id="7" name="Oval 6"/>
            <p:cNvSpPr/>
            <p:nvPr/>
          </p:nvSpPr>
          <p:spPr>
            <a:xfrm>
              <a:off x="1171586" y="1309145"/>
              <a:ext cx="492097" cy="441321"/>
            </a:xfrm>
            <a:prstGeom prst="ellipse">
              <a:avLst/>
            </a:prstGeom>
            <a:noFill/>
            <a:ln w="25400">
              <a:solidFill>
                <a:schemeClr val="tx1"/>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solidFill>
                  <a:srgbClr val="FFFF00"/>
                </a:solidFill>
              </a:endParaRPr>
            </a:p>
          </p:txBody>
        </p:sp>
      </p:grpSp>
      <p:sp>
        <p:nvSpPr>
          <p:cNvPr id="8" name="Rounded Rectangle 7"/>
          <p:cNvSpPr/>
          <p:nvPr/>
        </p:nvSpPr>
        <p:spPr>
          <a:xfrm>
            <a:off x="1572989" y="1224113"/>
            <a:ext cx="5907217" cy="483176"/>
          </a:xfrm>
          <a:prstGeom prst="roundRect">
            <a:avLst/>
          </a:prstGeom>
          <a:noFill/>
          <a:ln w="31750">
            <a:solidFill>
              <a:srgbClr val="0070C0"/>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9" name="TextBox 8"/>
          <p:cNvSpPr txBox="1"/>
          <p:nvPr/>
        </p:nvSpPr>
        <p:spPr>
          <a:xfrm>
            <a:off x="1617805" y="1275895"/>
            <a:ext cx="5635517" cy="338554"/>
          </a:xfrm>
          <a:prstGeom prst="rect">
            <a:avLst/>
          </a:prstGeom>
          <a:noFill/>
        </p:spPr>
        <p:txBody>
          <a:bodyPr wrap="square" rtlCol="0">
            <a:spAutoFit/>
          </a:bodyPr>
          <a:lstStyle/>
          <a:p>
            <a:pPr algn="just"/>
            <a:r>
              <a:rPr lang="vi-VN" sz="1600" b="1" i="1" dirty="0" smtClean="0"/>
              <a:t>Văn nghệ phải gắn với thực tiễn đời sống của nhân dân.</a:t>
            </a:r>
            <a:endParaRPr lang="en-US" sz="1600" b="1" i="1" dirty="0"/>
          </a:p>
        </p:txBody>
      </p:sp>
      <p:sp>
        <p:nvSpPr>
          <p:cNvPr id="16" name="Google Shape;2788;p33"/>
          <p:cNvSpPr/>
          <p:nvPr/>
        </p:nvSpPr>
        <p:spPr>
          <a:xfrm rot="813107">
            <a:off x="670811" y="395722"/>
            <a:ext cx="812274" cy="863853"/>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rgbClr val="27A5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791;p33"/>
          <p:cNvSpPr txBox="1">
            <a:spLocks/>
          </p:cNvSpPr>
          <p:nvPr/>
        </p:nvSpPr>
        <p:spPr>
          <a:xfrm flipH="1">
            <a:off x="663924" y="493689"/>
            <a:ext cx="826048" cy="748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ndrina Solid"/>
              <a:buNone/>
              <a:defRPr sz="35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9pPr>
          </a:lstStyle>
          <a:p>
            <a:r>
              <a:rPr lang="en" dirty="0">
                <a:solidFill>
                  <a:schemeClr val="lt1"/>
                </a:solidFill>
              </a:rPr>
              <a:t>2</a:t>
            </a:r>
          </a:p>
        </p:txBody>
      </p:sp>
      <p:sp>
        <p:nvSpPr>
          <p:cNvPr id="17" name="Title 4"/>
          <p:cNvSpPr>
            <a:spLocks noGrp="1"/>
          </p:cNvSpPr>
          <p:nvPr>
            <p:ph type="title"/>
          </p:nvPr>
        </p:nvSpPr>
        <p:spPr>
          <a:xfrm>
            <a:off x="1333974" y="511476"/>
            <a:ext cx="3227452" cy="484723"/>
          </a:xfrm>
        </p:spPr>
        <p:txBody>
          <a:bodyPr/>
          <a:lstStyle/>
          <a:p>
            <a:r>
              <a:rPr lang="vi-VN" sz="2400" b="1" dirty="0" smtClean="0">
                <a:solidFill>
                  <a:schemeClr val="tx1"/>
                </a:solidFill>
                <a:latin typeface="+mn-lt"/>
              </a:rPr>
              <a:t>Văn Hóa Văn Nghệ</a:t>
            </a:r>
            <a:endParaRPr lang="en-US" sz="2400" b="1" dirty="0">
              <a:solidFill>
                <a:schemeClr val="tx1"/>
              </a:solidFill>
              <a:latin typeface="+mn-lt"/>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48" y="2040941"/>
            <a:ext cx="3448700" cy="2289430"/>
          </a:xfrm>
          <a:prstGeom prst="rect">
            <a:avLst/>
          </a:prstGeom>
          <a:effectLst>
            <a:reflection stA="65000" endPos="15000" dir="5400000" sy="-100000" algn="bl" rotWithShape="0"/>
          </a:effec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2388" y="2038302"/>
            <a:ext cx="3182114" cy="2292069"/>
          </a:xfrm>
          <a:prstGeom prst="rect">
            <a:avLst/>
          </a:prstGeom>
          <a:effectLst>
            <a:reflection blurRad="6350" stA="89000" endPos="15000" dir="5400000" sy="-100000" algn="bl" rotWithShape="0"/>
          </a:effectLst>
        </p:spPr>
      </p:pic>
    </p:spTree>
    <p:extLst>
      <p:ext uri="{BB962C8B-B14F-4D97-AF65-F5344CB8AC3E}">
        <p14:creationId xmlns:p14="http://schemas.microsoft.com/office/powerpoint/2010/main" val="537325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049354" y="1201886"/>
            <a:ext cx="6668182" cy="725607"/>
            <a:chOff x="1049354" y="1201886"/>
            <a:chExt cx="6668182" cy="725607"/>
          </a:xfrm>
        </p:grpSpPr>
        <p:grpSp>
          <p:nvGrpSpPr>
            <p:cNvPr id="5" name="Group 4"/>
            <p:cNvGrpSpPr/>
            <p:nvPr/>
          </p:nvGrpSpPr>
          <p:grpSpPr>
            <a:xfrm>
              <a:off x="1049354" y="1342717"/>
              <a:ext cx="400104" cy="339799"/>
              <a:chOff x="1171586" y="1309145"/>
              <a:chExt cx="492097" cy="441321"/>
            </a:xfrm>
          </p:grpSpPr>
          <p:sp>
            <p:nvSpPr>
              <p:cNvPr id="6" name="Google Shape;2772;p32">
                <a:hlinkClick r:id="rId2" action="ppaction://hlinksldjump"/>
              </p:cNvPr>
              <p:cNvSpPr txBox="1"/>
              <p:nvPr/>
            </p:nvSpPr>
            <p:spPr>
              <a:xfrm>
                <a:off x="1226922" y="1315330"/>
                <a:ext cx="350964" cy="4351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a:solidFill>
                      <a:srgbClr val="7030A0"/>
                    </a:solidFill>
                    <a:uFill>
                      <a:noFill/>
                    </a:uFill>
                    <a:latin typeface="Londrina Solid"/>
                    <a:ea typeface="Londrina Solid"/>
                    <a:cs typeface="Londrina Solid"/>
                    <a:sym typeface="Londrina Solid"/>
                  </a:rPr>
                  <a:t>3</a:t>
                </a:r>
                <a:endParaRPr sz="2800" dirty="0">
                  <a:solidFill>
                    <a:srgbClr val="7030A0"/>
                  </a:solidFill>
                  <a:latin typeface="Londrina Solid"/>
                  <a:ea typeface="Londrina Solid"/>
                  <a:cs typeface="Londrina Solid"/>
                  <a:sym typeface="Londrina Solid"/>
                </a:endParaRPr>
              </a:p>
            </p:txBody>
          </p:sp>
          <p:sp>
            <p:nvSpPr>
              <p:cNvPr id="7" name="Oval 6"/>
              <p:cNvSpPr/>
              <p:nvPr/>
            </p:nvSpPr>
            <p:spPr>
              <a:xfrm>
                <a:off x="1171586" y="1309145"/>
                <a:ext cx="492097" cy="441321"/>
              </a:xfrm>
              <a:prstGeom prst="ellipse">
                <a:avLst/>
              </a:prstGeom>
              <a:noFill/>
              <a:ln w="25400">
                <a:solidFill>
                  <a:schemeClr val="tx1"/>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solidFill>
                    <a:srgbClr val="FFFF00"/>
                  </a:solidFill>
                </a:endParaRPr>
              </a:p>
            </p:txBody>
          </p:sp>
        </p:grpSp>
        <p:sp>
          <p:nvSpPr>
            <p:cNvPr id="8" name="Rounded Rectangle 7"/>
            <p:cNvSpPr/>
            <p:nvPr/>
          </p:nvSpPr>
          <p:spPr>
            <a:xfrm>
              <a:off x="1628412" y="1201886"/>
              <a:ext cx="6089124" cy="725607"/>
            </a:xfrm>
            <a:prstGeom prst="roundRect">
              <a:avLst/>
            </a:prstGeom>
            <a:noFill/>
            <a:ln w="31750">
              <a:solidFill>
                <a:srgbClr val="7030A0"/>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9" name="TextBox 8"/>
            <p:cNvSpPr txBox="1"/>
            <p:nvPr/>
          </p:nvSpPr>
          <p:spPr>
            <a:xfrm>
              <a:off x="1698170" y="1272301"/>
              <a:ext cx="5864059" cy="584775"/>
            </a:xfrm>
            <a:prstGeom prst="rect">
              <a:avLst/>
            </a:prstGeom>
            <a:noFill/>
          </p:spPr>
          <p:txBody>
            <a:bodyPr wrap="square" rtlCol="0">
              <a:spAutoFit/>
            </a:bodyPr>
            <a:lstStyle/>
            <a:p>
              <a:pPr algn="just"/>
              <a:r>
                <a:rPr lang="vi-VN" sz="1600" b="1" i="1" dirty="0" smtClean="0"/>
                <a:t>Phải có những tác phẩm văn nghệ xứng đáng với lịch sử, thời đại mới của đất nước và dân tộc.</a:t>
              </a:r>
              <a:endParaRPr lang="en-US" sz="1600" b="1" i="1" dirty="0"/>
            </a:p>
          </p:txBody>
        </p:sp>
      </p:grpSp>
      <p:sp>
        <p:nvSpPr>
          <p:cNvPr id="10" name="Google Shape;2788;p33"/>
          <p:cNvSpPr/>
          <p:nvPr/>
        </p:nvSpPr>
        <p:spPr>
          <a:xfrm rot="813107">
            <a:off x="670811" y="395722"/>
            <a:ext cx="812274" cy="863853"/>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rgbClr val="27A5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791;p33"/>
          <p:cNvSpPr txBox="1">
            <a:spLocks/>
          </p:cNvSpPr>
          <p:nvPr/>
        </p:nvSpPr>
        <p:spPr>
          <a:xfrm flipH="1">
            <a:off x="623410" y="453410"/>
            <a:ext cx="826048" cy="748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ndrina Solid"/>
              <a:buNone/>
              <a:defRPr sz="35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9pPr>
          </a:lstStyle>
          <a:p>
            <a:r>
              <a:rPr lang="en" dirty="0">
                <a:solidFill>
                  <a:schemeClr val="lt1"/>
                </a:solidFill>
              </a:rPr>
              <a:t>2</a:t>
            </a:r>
          </a:p>
        </p:txBody>
      </p:sp>
      <p:sp>
        <p:nvSpPr>
          <p:cNvPr id="12" name="Title 4"/>
          <p:cNvSpPr>
            <a:spLocks noGrp="1"/>
          </p:cNvSpPr>
          <p:nvPr>
            <p:ph type="title"/>
          </p:nvPr>
        </p:nvSpPr>
        <p:spPr>
          <a:xfrm>
            <a:off x="1379700" y="453410"/>
            <a:ext cx="3227452" cy="484723"/>
          </a:xfrm>
        </p:spPr>
        <p:txBody>
          <a:bodyPr/>
          <a:lstStyle/>
          <a:p>
            <a:r>
              <a:rPr lang="vi-VN" sz="2400" b="1" dirty="0" smtClean="0">
                <a:solidFill>
                  <a:schemeClr val="tx1"/>
                </a:solidFill>
                <a:latin typeface="+mn-lt"/>
              </a:rPr>
              <a:t>Văn Hóa Văn Nghệ</a:t>
            </a:r>
            <a:endParaRPr lang="en-US" sz="2400" b="1" dirty="0">
              <a:solidFill>
                <a:schemeClr val="tx1"/>
              </a:solidFill>
              <a:latin typeface="+mn-lt"/>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4035" t="8479" r="6478" b="6576"/>
          <a:stretch/>
        </p:blipFill>
        <p:spPr>
          <a:xfrm>
            <a:off x="5754129" y="2059164"/>
            <a:ext cx="2460842" cy="262987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022" y="2059164"/>
            <a:ext cx="3868988" cy="2629879"/>
          </a:xfrm>
          <a:prstGeom prst="rect">
            <a:avLst/>
          </a:prstGeom>
        </p:spPr>
      </p:pic>
    </p:spTree>
    <p:extLst>
      <p:ext uri="{BB962C8B-B14F-4D97-AF65-F5344CB8AC3E}">
        <p14:creationId xmlns:p14="http://schemas.microsoft.com/office/powerpoint/2010/main" val="56382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500"/>
                                        <p:tgtEl>
                                          <p:spTgt spid="15"/>
                                        </p:tgtEl>
                                      </p:cBhvr>
                                    </p:animEffect>
                                  </p:childTnLst>
                                </p:cTn>
                              </p:par>
                              <p:par>
                                <p:cTn id="8" presetID="6"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500"/>
                                        <p:tgtEl>
                                          <p:spTgt spid="14"/>
                                        </p:tgtEl>
                                      </p:cBhvr>
                                    </p:animEffect>
                                  </p:childTnLst>
                                </p:cTn>
                              </p:par>
                              <p:par>
                                <p:cTn id="11" presetID="6" presetClass="entr" presetSubtype="16"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7"/>
        <p:cNvGrpSpPr/>
        <p:nvPr/>
      </p:nvGrpSpPr>
      <p:grpSpPr>
        <a:xfrm>
          <a:off x="0" y="0"/>
          <a:ext cx="0" cy="0"/>
          <a:chOff x="0" y="0"/>
          <a:chExt cx="0" cy="0"/>
        </a:xfrm>
      </p:grpSpPr>
      <p:sp>
        <p:nvSpPr>
          <p:cNvPr id="2708" name="Google Shape;2708;p31">
            <a:hlinkClick r:id="rId3" action="ppaction://hlinksldjump"/>
          </p:cNvPr>
          <p:cNvSpPr/>
          <p:nvPr/>
        </p:nvSpPr>
        <p:spPr>
          <a:xfrm>
            <a:off x="8543871" y="419054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31"/>
          <p:cNvSpPr txBox="1">
            <a:spLocks noGrp="1"/>
          </p:cNvSpPr>
          <p:nvPr>
            <p:ph type="title"/>
          </p:nvPr>
        </p:nvSpPr>
        <p:spPr>
          <a:xfrm>
            <a:off x="796663" y="307050"/>
            <a:ext cx="7550700" cy="5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b="1" i="1" dirty="0" smtClean="0">
                <a:solidFill>
                  <a:schemeClr val="dk2"/>
                </a:solidFill>
                <a:latin typeface="+mn-lt"/>
              </a:rPr>
              <a:t>Danh sách thành viên </a:t>
            </a:r>
            <a:endParaRPr sz="3200" b="1" i="1" dirty="0">
              <a:latin typeface="+mn-lt"/>
            </a:endParaRPr>
          </a:p>
        </p:txBody>
      </p:sp>
      <p:sp>
        <p:nvSpPr>
          <p:cNvPr id="2711" name="Google Shape;2711;p31"/>
          <p:cNvSpPr/>
          <p:nvPr/>
        </p:nvSpPr>
        <p:spPr>
          <a:xfrm>
            <a:off x="8034748" y="393550"/>
            <a:ext cx="394798" cy="39639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31"/>
          <p:cNvSpPr/>
          <p:nvPr/>
        </p:nvSpPr>
        <p:spPr>
          <a:xfrm rot="6417219">
            <a:off x="7940254" y="4200508"/>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31"/>
          <p:cNvSpPr/>
          <p:nvPr/>
        </p:nvSpPr>
        <p:spPr>
          <a:xfrm rot="-2185914">
            <a:off x="892563" y="455355"/>
            <a:ext cx="271696" cy="272791"/>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31"/>
          <p:cNvSpPr/>
          <p:nvPr/>
        </p:nvSpPr>
        <p:spPr>
          <a:xfrm rot="6417219">
            <a:off x="826261" y="4339532"/>
            <a:ext cx="361568" cy="32966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31"/>
          <p:cNvSpPr/>
          <p:nvPr/>
        </p:nvSpPr>
        <p:spPr>
          <a:xfrm rot="9057663">
            <a:off x="8187937" y="927429"/>
            <a:ext cx="283916" cy="285061"/>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16" name="Google Shape;2716;p31"/>
          <p:cNvGrpSpPr/>
          <p:nvPr/>
        </p:nvGrpSpPr>
        <p:grpSpPr>
          <a:xfrm>
            <a:off x="8596125" y="4296724"/>
            <a:ext cx="226285" cy="207651"/>
            <a:chOff x="8596125" y="4296724"/>
            <a:chExt cx="226285" cy="207651"/>
          </a:xfrm>
        </p:grpSpPr>
        <p:sp>
          <p:nvSpPr>
            <p:cNvPr id="2717" name="Google Shape;2717;p31"/>
            <p:cNvSpPr/>
            <p:nvPr/>
          </p:nvSpPr>
          <p:spPr>
            <a:xfrm>
              <a:off x="8631305" y="4326135"/>
              <a:ext cx="29236" cy="40052"/>
            </a:xfrm>
            <a:custGeom>
              <a:avLst/>
              <a:gdLst/>
              <a:ahLst/>
              <a:cxnLst/>
              <a:rect l="l" t="t" r="r" b="b"/>
              <a:pathLst>
                <a:path w="1839" h="2519" extrusionOk="0">
                  <a:moveTo>
                    <a:pt x="0" y="1"/>
                  </a:moveTo>
                  <a:lnTo>
                    <a:pt x="0" y="2519"/>
                  </a:lnTo>
                  <a:lnTo>
                    <a:pt x="1838" y="923"/>
                  </a:lnTo>
                  <a:lnTo>
                    <a:pt x="18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31"/>
            <p:cNvSpPr/>
            <p:nvPr/>
          </p:nvSpPr>
          <p:spPr>
            <a:xfrm>
              <a:off x="8645311" y="4326135"/>
              <a:ext cx="15230" cy="27920"/>
            </a:xfrm>
            <a:custGeom>
              <a:avLst/>
              <a:gdLst/>
              <a:ahLst/>
              <a:cxnLst/>
              <a:rect l="l" t="t" r="r" b="b"/>
              <a:pathLst>
                <a:path w="958" h="1756" extrusionOk="0">
                  <a:moveTo>
                    <a:pt x="0" y="1"/>
                  </a:moveTo>
                  <a:lnTo>
                    <a:pt x="0" y="1756"/>
                  </a:lnTo>
                  <a:lnTo>
                    <a:pt x="957" y="923"/>
                  </a:lnTo>
                  <a:lnTo>
                    <a:pt x="957"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31"/>
            <p:cNvSpPr/>
            <p:nvPr/>
          </p:nvSpPr>
          <p:spPr>
            <a:xfrm>
              <a:off x="8624024" y="4320984"/>
              <a:ext cx="170374" cy="183391"/>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0" name="Google Shape;2720;p31"/>
            <p:cNvSpPr/>
            <p:nvPr/>
          </p:nvSpPr>
          <p:spPr>
            <a:xfrm>
              <a:off x="8701316" y="4320984"/>
              <a:ext cx="93080" cy="183391"/>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1" name="Google Shape;2721;p31"/>
            <p:cNvSpPr/>
            <p:nvPr/>
          </p:nvSpPr>
          <p:spPr>
            <a:xfrm>
              <a:off x="8624136" y="4314895"/>
              <a:ext cx="42462" cy="13356"/>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31"/>
            <p:cNvSpPr/>
            <p:nvPr/>
          </p:nvSpPr>
          <p:spPr>
            <a:xfrm>
              <a:off x="8685546" y="4413256"/>
              <a:ext cx="51508" cy="91107"/>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31"/>
            <p:cNvSpPr/>
            <p:nvPr/>
          </p:nvSpPr>
          <p:spPr>
            <a:xfrm>
              <a:off x="8716975" y="4413256"/>
              <a:ext cx="20079" cy="91107"/>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31"/>
            <p:cNvSpPr/>
            <p:nvPr/>
          </p:nvSpPr>
          <p:spPr>
            <a:xfrm>
              <a:off x="8596125" y="4296724"/>
              <a:ext cx="226285" cy="9991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5" name="Google Shape;2725;p31"/>
            <p:cNvSpPr/>
            <p:nvPr/>
          </p:nvSpPr>
          <p:spPr>
            <a:xfrm>
              <a:off x="8651256" y="4314895"/>
              <a:ext cx="15341" cy="13467"/>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26" name="Google Shape;2726;p31">
            <a:hlinkClick r:id="rId3" action="ppaction://hlinksldjump"/>
          </p:cNvPr>
          <p:cNvSpPr txBox="1"/>
          <p:nvPr/>
        </p:nvSpPr>
        <p:spPr>
          <a:xfrm>
            <a:off x="8562975" y="608075"/>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hlink"/>
                </a:solidFill>
                <a:uFill>
                  <a:noFill/>
                </a:uFill>
                <a:latin typeface="Londrina Solid"/>
                <a:ea typeface="Londrina Solid"/>
                <a:cs typeface="Londrina Solid"/>
                <a:sym typeface="Londrina Solid"/>
                <a:hlinkClick r:id="rId3" action="ppaction://hlinksldjump"/>
              </a:rPr>
              <a:t>1</a:t>
            </a:r>
            <a:endParaRPr sz="2000" dirty="0">
              <a:solidFill>
                <a:schemeClr val="lt1"/>
              </a:solidFill>
              <a:latin typeface="Londrina Solid"/>
              <a:ea typeface="Londrina Solid"/>
              <a:cs typeface="Londrina Solid"/>
              <a:sym typeface="Londrina Solid"/>
            </a:endParaRPr>
          </a:p>
        </p:txBody>
      </p:sp>
      <p:sp>
        <p:nvSpPr>
          <p:cNvPr id="2727" name="Google Shape;2727;p31">
            <a:hlinkClick r:id="rId4" action="ppaction://hlinksldjump"/>
          </p:cNvPr>
          <p:cNvSpPr txBox="1"/>
          <p:nvPr/>
        </p:nvSpPr>
        <p:spPr>
          <a:xfrm>
            <a:off x="8562975" y="1129063"/>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4" action="ppaction://hlinksldjump"/>
              </a:rPr>
              <a:t>2</a:t>
            </a:r>
            <a:endParaRPr sz="2000" dirty="0">
              <a:solidFill>
                <a:schemeClr val="lt1"/>
              </a:solidFill>
              <a:latin typeface="Londrina Solid"/>
              <a:ea typeface="Londrina Solid"/>
              <a:cs typeface="Londrina Solid"/>
              <a:sym typeface="Londrina Solid"/>
            </a:endParaRPr>
          </a:p>
        </p:txBody>
      </p:sp>
      <p:sp>
        <p:nvSpPr>
          <p:cNvPr id="2728" name="Google Shape;2728;p31">
            <a:hlinkClick r:id="rId5" action="ppaction://hlinksldjump"/>
          </p:cNvPr>
          <p:cNvSpPr txBox="1"/>
          <p:nvPr/>
        </p:nvSpPr>
        <p:spPr>
          <a:xfrm>
            <a:off x="8562975" y="1650050"/>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hlink"/>
                </a:solidFill>
                <a:uFill>
                  <a:noFill/>
                </a:uFill>
                <a:latin typeface="Londrina Solid"/>
                <a:ea typeface="Londrina Solid"/>
                <a:cs typeface="Londrina Solid"/>
                <a:sym typeface="Londrina Solid"/>
                <a:hlinkClick r:id="rId5" action="ppaction://hlinksldjump"/>
              </a:rPr>
              <a:t>3</a:t>
            </a:r>
            <a:endParaRPr sz="2000" dirty="0">
              <a:solidFill>
                <a:schemeClr val="lt1"/>
              </a:solidFill>
              <a:latin typeface="Londrina Solid"/>
              <a:ea typeface="Londrina Solid"/>
              <a:cs typeface="Londrina Solid"/>
              <a:sym typeface="Londrina Solid"/>
            </a:endParaRPr>
          </a:p>
        </p:txBody>
      </p:sp>
      <p:sp>
        <p:nvSpPr>
          <p:cNvPr id="2729" name="Google Shape;2729;p31">
            <a:hlinkClick r:id="rId6" action="ppaction://hlinksldjump"/>
          </p:cNvPr>
          <p:cNvSpPr txBox="1"/>
          <p:nvPr/>
        </p:nvSpPr>
        <p:spPr>
          <a:xfrm>
            <a:off x="8562975" y="2171038"/>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hlink"/>
                </a:solidFill>
                <a:uFill>
                  <a:noFill/>
                </a:uFill>
                <a:latin typeface="Londrina Solid"/>
                <a:ea typeface="Londrina Solid"/>
                <a:cs typeface="Londrina Solid"/>
                <a:sym typeface="Londrina Solid"/>
                <a:hlinkClick r:id="rId6" action="ppaction://hlinksldjump"/>
              </a:rPr>
              <a:t>4</a:t>
            </a:r>
            <a:endParaRPr sz="2000" dirty="0">
              <a:solidFill>
                <a:schemeClr val="lt1"/>
              </a:solidFill>
              <a:latin typeface="Londrina Solid"/>
              <a:ea typeface="Londrina Solid"/>
              <a:cs typeface="Londrina Solid"/>
              <a:sym typeface="Londrina Solid"/>
            </a:endParaRPr>
          </a:p>
        </p:txBody>
      </p:sp>
      <p:sp>
        <p:nvSpPr>
          <p:cNvPr id="2730" name="Google Shape;2730;p31">
            <a:hlinkClick r:id="rId6" action="ppaction://hlinksldjump"/>
          </p:cNvPr>
          <p:cNvSpPr txBox="1"/>
          <p:nvPr/>
        </p:nvSpPr>
        <p:spPr>
          <a:xfrm>
            <a:off x="8562975" y="2692025"/>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6" action="ppaction://hlinksldjump"/>
              </a:rPr>
              <a:t>5</a:t>
            </a:r>
            <a:endParaRPr sz="2000" dirty="0">
              <a:solidFill>
                <a:schemeClr val="lt1"/>
              </a:solidFill>
              <a:latin typeface="Londrina Solid"/>
              <a:ea typeface="Londrina Solid"/>
              <a:cs typeface="Londrina Solid"/>
              <a:sym typeface="Londrina Solid"/>
            </a:endParaRPr>
          </a:p>
        </p:txBody>
      </p:sp>
      <p:sp>
        <p:nvSpPr>
          <p:cNvPr id="2731" name="Google Shape;2731;p31">
            <a:hlinkClick r:id="" action="ppaction://noaction"/>
          </p:cNvPr>
          <p:cNvSpPr txBox="1"/>
          <p:nvPr/>
        </p:nvSpPr>
        <p:spPr>
          <a:xfrm>
            <a:off x="8562975" y="3213013"/>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 action="ppaction://noaction"/>
              </a:rPr>
              <a:t>6</a:t>
            </a:r>
            <a:endParaRPr sz="2000" dirty="0">
              <a:solidFill>
                <a:schemeClr val="lt1"/>
              </a:solidFill>
              <a:latin typeface="Londrina Solid"/>
              <a:ea typeface="Londrina Solid"/>
              <a:cs typeface="Londrina Solid"/>
              <a:sym typeface="Londrina Solid"/>
            </a:endParaRPr>
          </a:p>
        </p:txBody>
      </p:sp>
      <p:sp>
        <p:nvSpPr>
          <p:cNvPr id="2" name="TextBox 1"/>
          <p:cNvSpPr txBox="1"/>
          <p:nvPr/>
        </p:nvSpPr>
        <p:spPr>
          <a:xfrm>
            <a:off x="926095" y="2001761"/>
            <a:ext cx="1602029" cy="338554"/>
          </a:xfrm>
          <a:prstGeom prst="rect">
            <a:avLst/>
          </a:prstGeom>
          <a:noFill/>
        </p:spPr>
        <p:txBody>
          <a:bodyPr wrap="square" rtlCol="0">
            <a:spAutoFit/>
          </a:bodyPr>
          <a:lstStyle/>
          <a:p>
            <a:r>
              <a:rPr lang="vi-VN" sz="1600" b="1" i="1" dirty="0" smtClean="0">
                <a:latin typeface="+mj-lt"/>
              </a:rPr>
              <a:t>Phan Xuân An</a:t>
            </a:r>
            <a:endParaRPr lang="en-US" sz="1600" b="1" i="1" dirty="0">
              <a:latin typeface="+mj-lt"/>
            </a:endParaRPr>
          </a:p>
        </p:txBody>
      </p:sp>
      <p:sp>
        <p:nvSpPr>
          <p:cNvPr id="26" name="TextBox 25"/>
          <p:cNvSpPr txBox="1"/>
          <p:nvPr/>
        </p:nvSpPr>
        <p:spPr>
          <a:xfrm>
            <a:off x="2651263" y="2001761"/>
            <a:ext cx="1745172" cy="338554"/>
          </a:xfrm>
          <a:prstGeom prst="rect">
            <a:avLst/>
          </a:prstGeom>
          <a:noFill/>
        </p:spPr>
        <p:txBody>
          <a:bodyPr wrap="square" rtlCol="0">
            <a:spAutoFit/>
          </a:bodyPr>
          <a:lstStyle/>
          <a:p>
            <a:r>
              <a:rPr lang="vi-VN" sz="1600" b="1" i="1" dirty="0" smtClean="0">
                <a:latin typeface="+mj-lt"/>
              </a:rPr>
              <a:t>Chu Thanh Bình</a:t>
            </a:r>
            <a:endParaRPr lang="en-US" sz="1600" b="1" i="1" dirty="0">
              <a:latin typeface="+mj-lt"/>
            </a:endParaRPr>
          </a:p>
        </p:txBody>
      </p:sp>
      <p:sp>
        <p:nvSpPr>
          <p:cNvPr id="27" name="TextBox 26"/>
          <p:cNvSpPr txBox="1"/>
          <p:nvPr/>
        </p:nvSpPr>
        <p:spPr>
          <a:xfrm>
            <a:off x="4519574" y="2001761"/>
            <a:ext cx="1851373" cy="338554"/>
          </a:xfrm>
          <a:prstGeom prst="rect">
            <a:avLst/>
          </a:prstGeom>
          <a:noFill/>
        </p:spPr>
        <p:txBody>
          <a:bodyPr wrap="square" rtlCol="0">
            <a:spAutoFit/>
          </a:bodyPr>
          <a:lstStyle/>
          <a:p>
            <a:r>
              <a:rPr lang="vi-VN" sz="1600" b="1" i="1" dirty="0" smtClean="0">
                <a:latin typeface="+mj-lt"/>
              </a:rPr>
              <a:t>Nguyễn Đức Hùng</a:t>
            </a:r>
            <a:endParaRPr lang="en-US" sz="1600" b="1" i="1" dirty="0">
              <a:latin typeface="+mj-lt"/>
            </a:endParaRPr>
          </a:p>
        </p:txBody>
      </p:sp>
      <p:sp>
        <p:nvSpPr>
          <p:cNvPr id="28" name="TextBox 27"/>
          <p:cNvSpPr txBox="1"/>
          <p:nvPr/>
        </p:nvSpPr>
        <p:spPr>
          <a:xfrm>
            <a:off x="6494086" y="2001761"/>
            <a:ext cx="1602029" cy="338554"/>
          </a:xfrm>
          <a:prstGeom prst="rect">
            <a:avLst/>
          </a:prstGeom>
          <a:noFill/>
        </p:spPr>
        <p:txBody>
          <a:bodyPr wrap="square" rtlCol="0">
            <a:spAutoFit/>
          </a:bodyPr>
          <a:lstStyle/>
          <a:p>
            <a:r>
              <a:rPr lang="vi-VN" sz="1600" b="1" i="1" dirty="0" smtClean="0">
                <a:latin typeface="+mj-lt"/>
              </a:rPr>
              <a:t>Hà Gia Linh</a:t>
            </a:r>
            <a:endParaRPr lang="en-US" sz="1600" b="1" i="1" dirty="0">
              <a:latin typeface="+mj-lt"/>
            </a:endParaRPr>
          </a:p>
        </p:txBody>
      </p:sp>
      <p:sp>
        <p:nvSpPr>
          <p:cNvPr id="29" name="TextBox 28"/>
          <p:cNvSpPr txBox="1"/>
          <p:nvPr/>
        </p:nvSpPr>
        <p:spPr>
          <a:xfrm>
            <a:off x="838111" y="3398464"/>
            <a:ext cx="1860996" cy="338554"/>
          </a:xfrm>
          <a:prstGeom prst="rect">
            <a:avLst/>
          </a:prstGeom>
          <a:noFill/>
        </p:spPr>
        <p:txBody>
          <a:bodyPr wrap="square" rtlCol="0">
            <a:spAutoFit/>
          </a:bodyPr>
          <a:lstStyle/>
          <a:p>
            <a:r>
              <a:rPr lang="vi-VN" sz="1600" b="1" i="1" dirty="0" smtClean="0">
                <a:latin typeface="+mj-lt"/>
              </a:rPr>
              <a:t>Nguyễn Văn Lượng</a:t>
            </a:r>
            <a:endParaRPr lang="en-US" sz="1600" b="1" i="1" dirty="0">
              <a:latin typeface="+mj-lt"/>
            </a:endParaRPr>
          </a:p>
        </p:txBody>
      </p:sp>
      <p:sp>
        <p:nvSpPr>
          <p:cNvPr id="30" name="TextBox 29"/>
          <p:cNvSpPr txBox="1"/>
          <p:nvPr/>
        </p:nvSpPr>
        <p:spPr>
          <a:xfrm>
            <a:off x="2944489" y="3398464"/>
            <a:ext cx="1602029" cy="584775"/>
          </a:xfrm>
          <a:prstGeom prst="rect">
            <a:avLst/>
          </a:prstGeom>
          <a:noFill/>
        </p:spPr>
        <p:txBody>
          <a:bodyPr wrap="square" rtlCol="0">
            <a:spAutoFit/>
          </a:bodyPr>
          <a:lstStyle/>
          <a:p>
            <a:r>
              <a:rPr lang="vi-VN" sz="1600" b="1" i="1" dirty="0" smtClean="0">
                <a:latin typeface="+mj-lt"/>
              </a:rPr>
              <a:t>Ngô Quang Nhật Minh</a:t>
            </a:r>
            <a:endParaRPr lang="en-US" sz="1600" b="1" i="1" dirty="0">
              <a:latin typeface="+mj-lt"/>
            </a:endParaRPr>
          </a:p>
        </p:txBody>
      </p:sp>
      <p:sp>
        <p:nvSpPr>
          <p:cNvPr id="31" name="TextBox 30"/>
          <p:cNvSpPr txBox="1"/>
          <p:nvPr/>
        </p:nvSpPr>
        <p:spPr>
          <a:xfrm>
            <a:off x="4519574" y="3398464"/>
            <a:ext cx="1845495" cy="338554"/>
          </a:xfrm>
          <a:prstGeom prst="rect">
            <a:avLst/>
          </a:prstGeom>
          <a:noFill/>
        </p:spPr>
        <p:txBody>
          <a:bodyPr wrap="square" rtlCol="0">
            <a:spAutoFit/>
          </a:bodyPr>
          <a:lstStyle/>
          <a:p>
            <a:r>
              <a:rPr lang="vi-VN" sz="1600" b="1" i="1" dirty="0" smtClean="0">
                <a:latin typeface="+mj-lt"/>
              </a:rPr>
              <a:t>Nguyễn Ngọc Nhật </a:t>
            </a:r>
            <a:endParaRPr lang="en-US" sz="1600" b="1" i="1" dirty="0">
              <a:latin typeface="+mj-lt"/>
            </a:endParaRPr>
          </a:p>
        </p:txBody>
      </p:sp>
      <p:sp>
        <p:nvSpPr>
          <p:cNvPr id="32" name="TextBox 31"/>
          <p:cNvSpPr txBox="1"/>
          <p:nvPr/>
        </p:nvSpPr>
        <p:spPr>
          <a:xfrm>
            <a:off x="6494085" y="3398464"/>
            <a:ext cx="1602029" cy="338554"/>
          </a:xfrm>
          <a:prstGeom prst="rect">
            <a:avLst/>
          </a:prstGeom>
          <a:noFill/>
        </p:spPr>
        <p:txBody>
          <a:bodyPr wrap="square" rtlCol="0">
            <a:spAutoFit/>
          </a:bodyPr>
          <a:lstStyle/>
          <a:p>
            <a:r>
              <a:rPr lang="vi-VN" sz="1600" b="1" i="1" dirty="0" smtClean="0">
                <a:latin typeface="+mj-lt"/>
              </a:rPr>
              <a:t>Hồ Hạnh Phúc</a:t>
            </a:r>
            <a:endParaRPr lang="en-US" sz="1600" b="1" i="1" dirty="0">
              <a:latin typeface="+mj-lt"/>
            </a:endParaRPr>
          </a:p>
        </p:txBody>
      </p:sp>
      <p:pic>
        <p:nvPicPr>
          <p:cNvPr id="3" name="Picture 2"/>
          <p:cNvPicPr>
            <a:picLocks noChangeAspect="1"/>
          </p:cNvPicPr>
          <p:nvPr/>
        </p:nvPicPr>
        <p:blipFill>
          <a:blip r:embed="rId7"/>
          <a:stretch>
            <a:fillRect/>
          </a:stretch>
        </p:blipFill>
        <p:spPr>
          <a:xfrm>
            <a:off x="1416428" y="1408480"/>
            <a:ext cx="569711" cy="569711"/>
          </a:xfrm>
          <a:prstGeom prst="rect">
            <a:avLst/>
          </a:prstGeom>
        </p:spPr>
      </p:pic>
      <p:pic>
        <p:nvPicPr>
          <p:cNvPr id="4" name="Picture 3"/>
          <p:cNvPicPr>
            <a:picLocks noChangeAspect="1"/>
          </p:cNvPicPr>
          <p:nvPr/>
        </p:nvPicPr>
        <p:blipFill>
          <a:blip r:embed="rId8"/>
          <a:stretch>
            <a:fillRect/>
          </a:stretch>
        </p:blipFill>
        <p:spPr>
          <a:xfrm>
            <a:off x="3233897" y="1401427"/>
            <a:ext cx="570008" cy="570008"/>
          </a:xfrm>
          <a:prstGeom prst="rect">
            <a:avLst/>
          </a:prstGeom>
        </p:spPr>
      </p:pic>
      <p:pic>
        <p:nvPicPr>
          <p:cNvPr id="5" name="Picture 4"/>
          <p:cNvPicPr>
            <a:picLocks noChangeAspect="1"/>
          </p:cNvPicPr>
          <p:nvPr/>
        </p:nvPicPr>
        <p:blipFill>
          <a:blip r:embed="rId9"/>
          <a:stretch>
            <a:fillRect/>
          </a:stretch>
        </p:blipFill>
        <p:spPr>
          <a:xfrm>
            <a:off x="5150136" y="1377864"/>
            <a:ext cx="593571" cy="593571"/>
          </a:xfrm>
          <a:prstGeom prst="rect">
            <a:avLst/>
          </a:prstGeom>
        </p:spPr>
      </p:pic>
      <p:pic>
        <p:nvPicPr>
          <p:cNvPr id="6" name="Picture 5"/>
          <p:cNvPicPr>
            <a:picLocks noChangeAspect="1"/>
          </p:cNvPicPr>
          <p:nvPr/>
        </p:nvPicPr>
        <p:blipFill>
          <a:blip r:embed="rId10"/>
          <a:stretch>
            <a:fillRect/>
          </a:stretch>
        </p:blipFill>
        <p:spPr>
          <a:xfrm>
            <a:off x="6844467" y="1377864"/>
            <a:ext cx="594317" cy="594936"/>
          </a:xfrm>
          <a:prstGeom prst="rect">
            <a:avLst/>
          </a:prstGeom>
        </p:spPr>
      </p:pic>
      <p:pic>
        <p:nvPicPr>
          <p:cNvPr id="7" name="Picture 6"/>
          <p:cNvPicPr>
            <a:picLocks noChangeAspect="1"/>
          </p:cNvPicPr>
          <p:nvPr/>
        </p:nvPicPr>
        <p:blipFill>
          <a:blip r:embed="rId11"/>
          <a:stretch>
            <a:fillRect/>
          </a:stretch>
        </p:blipFill>
        <p:spPr>
          <a:xfrm>
            <a:off x="1408376" y="2779776"/>
            <a:ext cx="608323" cy="608323"/>
          </a:xfrm>
          <a:prstGeom prst="rect">
            <a:avLst/>
          </a:prstGeom>
        </p:spPr>
      </p:pic>
      <p:pic>
        <p:nvPicPr>
          <p:cNvPr id="8" name="Picture 7"/>
          <p:cNvPicPr>
            <a:picLocks noChangeAspect="1"/>
          </p:cNvPicPr>
          <p:nvPr/>
        </p:nvPicPr>
        <p:blipFill>
          <a:blip r:embed="rId12"/>
          <a:stretch>
            <a:fillRect/>
          </a:stretch>
        </p:blipFill>
        <p:spPr>
          <a:xfrm>
            <a:off x="3185783" y="2779479"/>
            <a:ext cx="618122" cy="618985"/>
          </a:xfrm>
          <a:prstGeom prst="rect">
            <a:avLst/>
          </a:prstGeom>
        </p:spPr>
      </p:pic>
      <p:pic>
        <p:nvPicPr>
          <p:cNvPr id="9" name="Picture 8"/>
          <p:cNvPicPr>
            <a:picLocks noChangeAspect="1"/>
          </p:cNvPicPr>
          <p:nvPr/>
        </p:nvPicPr>
        <p:blipFill>
          <a:blip r:embed="rId13"/>
          <a:stretch>
            <a:fillRect/>
          </a:stretch>
        </p:blipFill>
        <p:spPr>
          <a:xfrm>
            <a:off x="5150136" y="2762779"/>
            <a:ext cx="625320" cy="625320"/>
          </a:xfrm>
          <a:prstGeom prst="rect">
            <a:avLst/>
          </a:prstGeom>
        </p:spPr>
      </p:pic>
      <p:pic>
        <p:nvPicPr>
          <p:cNvPr id="10" name="Picture 9"/>
          <p:cNvPicPr>
            <a:picLocks noChangeAspect="1"/>
          </p:cNvPicPr>
          <p:nvPr/>
        </p:nvPicPr>
        <p:blipFill>
          <a:blip r:embed="rId14"/>
          <a:stretch>
            <a:fillRect/>
          </a:stretch>
        </p:blipFill>
        <p:spPr>
          <a:xfrm>
            <a:off x="6844467" y="2755510"/>
            <a:ext cx="632589" cy="63258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2788;p33"/>
          <p:cNvSpPr/>
          <p:nvPr/>
        </p:nvSpPr>
        <p:spPr>
          <a:xfrm rot="813107">
            <a:off x="643907" y="280437"/>
            <a:ext cx="812274" cy="863853"/>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7" name="Diagram 6"/>
          <p:cNvGraphicFramePr/>
          <p:nvPr>
            <p:extLst>
              <p:ext uri="{D42A27DB-BD31-4B8C-83A1-F6EECF244321}">
                <p14:modId xmlns:p14="http://schemas.microsoft.com/office/powerpoint/2010/main" val="4010542132"/>
              </p:ext>
            </p:extLst>
          </p:nvPr>
        </p:nvGraphicFramePr>
        <p:xfrm>
          <a:off x="1646775" y="1610535"/>
          <a:ext cx="5929513" cy="3096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1170682" y="1023624"/>
            <a:ext cx="5440296" cy="338554"/>
          </a:xfrm>
          <a:prstGeom prst="rect">
            <a:avLst/>
          </a:prstGeom>
          <a:noFill/>
        </p:spPr>
        <p:txBody>
          <a:bodyPr wrap="square" rtlCol="0">
            <a:spAutoFit/>
          </a:bodyPr>
          <a:lstStyle/>
          <a:p>
            <a:r>
              <a:rPr lang="vi-VN" sz="1600" b="1" i="1" dirty="0" smtClean="0">
                <a:solidFill>
                  <a:srgbClr val="100CB4"/>
                </a:solidFill>
              </a:rPr>
              <a:t>Quan điểm của Hồ Chí Minh về Văn Hóa Đời Sống</a:t>
            </a:r>
            <a:endParaRPr lang="en-US" sz="1600" b="1" i="1" dirty="0">
              <a:solidFill>
                <a:srgbClr val="100CB4"/>
              </a:solidFill>
            </a:endParaRPr>
          </a:p>
        </p:txBody>
      </p:sp>
      <p:grpSp>
        <p:nvGrpSpPr>
          <p:cNvPr id="9" name="Google Shape;13279;p81"/>
          <p:cNvGrpSpPr/>
          <p:nvPr/>
        </p:nvGrpSpPr>
        <p:grpSpPr>
          <a:xfrm>
            <a:off x="682235" y="918320"/>
            <a:ext cx="537941" cy="540965"/>
            <a:chOff x="3542281" y="1505605"/>
            <a:chExt cx="366196" cy="357005"/>
          </a:xfrm>
        </p:grpSpPr>
        <p:sp>
          <p:nvSpPr>
            <p:cNvPr id="10" name="Google Shape;13280;p81"/>
            <p:cNvSpPr/>
            <p:nvPr/>
          </p:nvSpPr>
          <p:spPr>
            <a:xfrm>
              <a:off x="3612133" y="1573592"/>
              <a:ext cx="226466" cy="226703"/>
            </a:xfrm>
            <a:custGeom>
              <a:avLst/>
              <a:gdLst/>
              <a:ahLst/>
              <a:cxnLst/>
              <a:rect l="l" t="t" r="r" b="b"/>
              <a:pathLst>
                <a:path w="8624" h="8633" extrusionOk="0">
                  <a:moveTo>
                    <a:pt x="4317" y="0"/>
                  </a:moveTo>
                  <a:cubicBezTo>
                    <a:pt x="1924" y="0"/>
                    <a:pt x="1" y="1933"/>
                    <a:pt x="1" y="4316"/>
                  </a:cubicBezTo>
                  <a:cubicBezTo>
                    <a:pt x="1" y="6699"/>
                    <a:pt x="1924" y="8632"/>
                    <a:pt x="4317" y="8632"/>
                  </a:cubicBezTo>
                  <a:cubicBezTo>
                    <a:pt x="6700" y="8632"/>
                    <a:pt x="8624" y="6699"/>
                    <a:pt x="8624" y="4316"/>
                  </a:cubicBezTo>
                  <a:cubicBezTo>
                    <a:pt x="8624" y="1933"/>
                    <a:pt x="6700" y="0"/>
                    <a:pt x="4317"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3281;p81"/>
            <p:cNvSpPr/>
            <p:nvPr/>
          </p:nvSpPr>
          <p:spPr>
            <a:xfrm>
              <a:off x="3657379" y="1652740"/>
              <a:ext cx="135974" cy="136001"/>
            </a:xfrm>
            <a:custGeom>
              <a:avLst/>
              <a:gdLst/>
              <a:ahLst/>
              <a:cxnLst/>
              <a:rect l="l" t="t" r="r" b="b"/>
              <a:pathLst>
                <a:path w="5178" h="5179" extrusionOk="0">
                  <a:moveTo>
                    <a:pt x="2594" y="1"/>
                  </a:moveTo>
                  <a:cubicBezTo>
                    <a:pt x="1158" y="1"/>
                    <a:pt x="0" y="1159"/>
                    <a:pt x="0" y="2594"/>
                  </a:cubicBezTo>
                  <a:cubicBezTo>
                    <a:pt x="0" y="4020"/>
                    <a:pt x="1158" y="5178"/>
                    <a:pt x="2594" y="5178"/>
                  </a:cubicBezTo>
                  <a:cubicBezTo>
                    <a:pt x="4020" y="5178"/>
                    <a:pt x="5178" y="4020"/>
                    <a:pt x="5178" y="2594"/>
                  </a:cubicBezTo>
                  <a:cubicBezTo>
                    <a:pt x="5178" y="1159"/>
                    <a:pt x="4020" y="1"/>
                    <a:pt x="2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282;p81"/>
            <p:cNvSpPr/>
            <p:nvPr/>
          </p:nvSpPr>
          <p:spPr>
            <a:xfrm>
              <a:off x="3542281" y="1681153"/>
              <a:ext cx="54805" cy="11318"/>
            </a:xfrm>
            <a:custGeom>
              <a:avLst/>
              <a:gdLst/>
              <a:ahLst/>
              <a:cxnLst/>
              <a:rect l="l" t="t" r="r" b="b"/>
              <a:pathLst>
                <a:path w="2087" h="431" extrusionOk="0">
                  <a:moveTo>
                    <a:pt x="287" y="0"/>
                  </a:moveTo>
                  <a:cubicBezTo>
                    <a:pt x="0" y="0"/>
                    <a:pt x="0" y="431"/>
                    <a:pt x="287" y="431"/>
                  </a:cubicBezTo>
                  <a:lnTo>
                    <a:pt x="1799" y="431"/>
                  </a:lnTo>
                  <a:cubicBezTo>
                    <a:pt x="2087" y="431"/>
                    <a:pt x="2087" y="0"/>
                    <a:pt x="1799" y="0"/>
                  </a:cubicBezTo>
                  <a:close/>
                </a:path>
              </a:pathLst>
            </a:custGeom>
            <a:solidFill>
              <a:srgbClr val="B9C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283;p81"/>
            <p:cNvSpPr/>
            <p:nvPr/>
          </p:nvSpPr>
          <p:spPr>
            <a:xfrm>
              <a:off x="3853909" y="1681153"/>
              <a:ext cx="54568" cy="11318"/>
            </a:xfrm>
            <a:custGeom>
              <a:avLst/>
              <a:gdLst/>
              <a:ahLst/>
              <a:cxnLst/>
              <a:rect l="l" t="t" r="r" b="b"/>
              <a:pathLst>
                <a:path w="2078" h="431" extrusionOk="0">
                  <a:moveTo>
                    <a:pt x="287" y="0"/>
                  </a:moveTo>
                  <a:cubicBezTo>
                    <a:pt x="0" y="0"/>
                    <a:pt x="0" y="431"/>
                    <a:pt x="287" y="431"/>
                  </a:cubicBezTo>
                  <a:lnTo>
                    <a:pt x="1790" y="431"/>
                  </a:lnTo>
                  <a:cubicBezTo>
                    <a:pt x="2077" y="431"/>
                    <a:pt x="2077" y="0"/>
                    <a:pt x="1790" y="0"/>
                  </a:cubicBezTo>
                  <a:close/>
                </a:path>
              </a:pathLst>
            </a:custGeom>
            <a:solidFill>
              <a:srgbClr val="B9C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3284;p81"/>
            <p:cNvSpPr/>
            <p:nvPr/>
          </p:nvSpPr>
          <p:spPr>
            <a:xfrm>
              <a:off x="3719694" y="1505605"/>
              <a:ext cx="11344" cy="50918"/>
            </a:xfrm>
            <a:custGeom>
              <a:avLst/>
              <a:gdLst/>
              <a:ahLst/>
              <a:cxnLst/>
              <a:rect l="l" t="t" r="r" b="b"/>
              <a:pathLst>
                <a:path w="432" h="1939" extrusionOk="0">
                  <a:moveTo>
                    <a:pt x="216" y="0"/>
                  </a:moveTo>
                  <a:cubicBezTo>
                    <a:pt x="108" y="0"/>
                    <a:pt x="1" y="72"/>
                    <a:pt x="1" y="216"/>
                  </a:cubicBezTo>
                  <a:lnTo>
                    <a:pt x="1" y="1728"/>
                  </a:lnTo>
                  <a:cubicBezTo>
                    <a:pt x="1" y="1843"/>
                    <a:pt x="97" y="1938"/>
                    <a:pt x="221" y="1938"/>
                  </a:cubicBezTo>
                  <a:cubicBezTo>
                    <a:pt x="336" y="1938"/>
                    <a:pt x="431" y="1843"/>
                    <a:pt x="431" y="1728"/>
                  </a:cubicBezTo>
                  <a:lnTo>
                    <a:pt x="431" y="216"/>
                  </a:lnTo>
                  <a:cubicBezTo>
                    <a:pt x="431" y="72"/>
                    <a:pt x="324" y="0"/>
                    <a:pt x="21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3285;p81"/>
            <p:cNvSpPr/>
            <p:nvPr/>
          </p:nvSpPr>
          <p:spPr>
            <a:xfrm>
              <a:off x="3639023" y="1798850"/>
              <a:ext cx="25814" cy="31092"/>
            </a:xfrm>
            <a:custGeom>
              <a:avLst/>
              <a:gdLst/>
              <a:ahLst/>
              <a:cxnLst/>
              <a:rect l="l" t="t" r="r" b="b"/>
              <a:pathLst>
                <a:path w="983" h="1184" extrusionOk="0">
                  <a:moveTo>
                    <a:pt x="693" y="0"/>
                  </a:moveTo>
                  <a:cubicBezTo>
                    <a:pt x="626" y="0"/>
                    <a:pt x="560" y="33"/>
                    <a:pt x="518" y="112"/>
                  </a:cubicBezTo>
                  <a:lnTo>
                    <a:pt x="77" y="858"/>
                  </a:lnTo>
                  <a:cubicBezTo>
                    <a:pt x="1" y="1002"/>
                    <a:pt x="96" y="1184"/>
                    <a:pt x="269" y="1184"/>
                  </a:cubicBezTo>
                  <a:cubicBezTo>
                    <a:pt x="345" y="1174"/>
                    <a:pt x="412" y="1136"/>
                    <a:pt x="451" y="1069"/>
                  </a:cubicBezTo>
                  <a:lnTo>
                    <a:pt x="891" y="322"/>
                  </a:lnTo>
                  <a:cubicBezTo>
                    <a:pt x="982" y="152"/>
                    <a:pt x="837" y="0"/>
                    <a:pt x="693" y="0"/>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3286;p81"/>
            <p:cNvSpPr/>
            <p:nvPr/>
          </p:nvSpPr>
          <p:spPr>
            <a:xfrm>
              <a:off x="3786053" y="1543761"/>
              <a:ext cx="25971" cy="31092"/>
            </a:xfrm>
            <a:custGeom>
              <a:avLst/>
              <a:gdLst/>
              <a:ahLst/>
              <a:cxnLst/>
              <a:rect l="l" t="t" r="r" b="b"/>
              <a:pathLst>
                <a:path w="989" h="1184" extrusionOk="0">
                  <a:moveTo>
                    <a:pt x="699" y="1"/>
                  </a:moveTo>
                  <a:cubicBezTo>
                    <a:pt x="631" y="1"/>
                    <a:pt x="563" y="33"/>
                    <a:pt x="517" y="112"/>
                  </a:cubicBezTo>
                  <a:lnTo>
                    <a:pt x="87" y="859"/>
                  </a:lnTo>
                  <a:cubicBezTo>
                    <a:pt x="0" y="1002"/>
                    <a:pt x="106" y="1184"/>
                    <a:pt x="278" y="1184"/>
                  </a:cubicBezTo>
                  <a:cubicBezTo>
                    <a:pt x="354" y="1184"/>
                    <a:pt x="421" y="1136"/>
                    <a:pt x="460" y="1069"/>
                  </a:cubicBezTo>
                  <a:lnTo>
                    <a:pt x="890" y="323"/>
                  </a:lnTo>
                  <a:cubicBezTo>
                    <a:pt x="988" y="153"/>
                    <a:pt x="845" y="1"/>
                    <a:pt x="699" y="1"/>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3287;p81"/>
            <p:cNvSpPr/>
            <p:nvPr/>
          </p:nvSpPr>
          <p:spPr>
            <a:xfrm>
              <a:off x="3579728" y="1601874"/>
              <a:ext cx="35950" cy="22741"/>
            </a:xfrm>
            <a:custGeom>
              <a:avLst/>
              <a:gdLst/>
              <a:ahLst/>
              <a:cxnLst/>
              <a:rect l="l" t="t" r="r" b="b"/>
              <a:pathLst>
                <a:path w="1369" h="866" extrusionOk="0">
                  <a:moveTo>
                    <a:pt x="309" y="1"/>
                  </a:moveTo>
                  <a:cubicBezTo>
                    <a:pt x="118" y="1"/>
                    <a:pt x="1" y="284"/>
                    <a:pt x="211" y="397"/>
                  </a:cubicBezTo>
                  <a:lnTo>
                    <a:pt x="957" y="837"/>
                  </a:lnTo>
                  <a:cubicBezTo>
                    <a:pt x="986" y="856"/>
                    <a:pt x="1024" y="866"/>
                    <a:pt x="1062" y="866"/>
                  </a:cubicBezTo>
                  <a:cubicBezTo>
                    <a:pt x="1283" y="866"/>
                    <a:pt x="1369" y="569"/>
                    <a:pt x="1168" y="464"/>
                  </a:cubicBezTo>
                  <a:lnTo>
                    <a:pt x="421" y="33"/>
                  </a:lnTo>
                  <a:cubicBezTo>
                    <a:pt x="382" y="11"/>
                    <a:pt x="344" y="1"/>
                    <a:pt x="309" y="1"/>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3288;p81"/>
            <p:cNvSpPr/>
            <p:nvPr/>
          </p:nvSpPr>
          <p:spPr>
            <a:xfrm>
              <a:off x="3834818" y="1749167"/>
              <a:ext cx="35687" cy="22741"/>
            </a:xfrm>
            <a:custGeom>
              <a:avLst/>
              <a:gdLst/>
              <a:ahLst/>
              <a:cxnLst/>
              <a:rect l="l" t="t" r="r" b="b"/>
              <a:pathLst>
                <a:path w="1359" h="866" extrusionOk="0">
                  <a:moveTo>
                    <a:pt x="318" y="0"/>
                  </a:moveTo>
                  <a:cubicBezTo>
                    <a:pt x="124" y="0"/>
                    <a:pt x="1" y="285"/>
                    <a:pt x="211" y="406"/>
                  </a:cubicBezTo>
                  <a:lnTo>
                    <a:pt x="957" y="836"/>
                  </a:lnTo>
                  <a:cubicBezTo>
                    <a:pt x="986" y="855"/>
                    <a:pt x="1024" y="865"/>
                    <a:pt x="1062" y="865"/>
                  </a:cubicBezTo>
                  <a:cubicBezTo>
                    <a:pt x="1282" y="865"/>
                    <a:pt x="1359" y="568"/>
                    <a:pt x="1168" y="463"/>
                  </a:cubicBezTo>
                  <a:lnTo>
                    <a:pt x="431" y="32"/>
                  </a:lnTo>
                  <a:cubicBezTo>
                    <a:pt x="392" y="10"/>
                    <a:pt x="353" y="0"/>
                    <a:pt x="318" y="0"/>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3289;p81"/>
            <p:cNvSpPr/>
            <p:nvPr/>
          </p:nvSpPr>
          <p:spPr>
            <a:xfrm>
              <a:off x="3786000" y="1798850"/>
              <a:ext cx="25709" cy="31092"/>
            </a:xfrm>
            <a:custGeom>
              <a:avLst/>
              <a:gdLst/>
              <a:ahLst/>
              <a:cxnLst/>
              <a:rect l="l" t="t" r="r" b="b"/>
              <a:pathLst>
                <a:path w="979" h="1184" extrusionOk="0">
                  <a:moveTo>
                    <a:pt x="289" y="0"/>
                  </a:moveTo>
                  <a:cubicBezTo>
                    <a:pt x="143" y="0"/>
                    <a:pt x="0" y="152"/>
                    <a:pt x="98" y="322"/>
                  </a:cubicBezTo>
                  <a:lnTo>
                    <a:pt x="529" y="1069"/>
                  </a:lnTo>
                  <a:cubicBezTo>
                    <a:pt x="567" y="1136"/>
                    <a:pt x="634" y="1174"/>
                    <a:pt x="711" y="1184"/>
                  </a:cubicBezTo>
                  <a:cubicBezTo>
                    <a:pt x="883" y="1184"/>
                    <a:pt x="979" y="1002"/>
                    <a:pt x="902" y="858"/>
                  </a:cubicBezTo>
                  <a:lnTo>
                    <a:pt x="471" y="112"/>
                  </a:lnTo>
                  <a:cubicBezTo>
                    <a:pt x="426" y="33"/>
                    <a:pt x="357" y="0"/>
                    <a:pt x="289" y="0"/>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3290;p81"/>
            <p:cNvSpPr/>
            <p:nvPr/>
          </p:nvSpPr>
          <p:spPr>
            <a:xfrm>
              <a:off x="3638472" y="1543761"/>
              <a:ext cx="25971" cy="31092"/>
            </a:xfrm>
            <a:custGeom>
              <a:avLst/>
              <a:gdLst/>
              <a:ahLst/>
              <a:cxnLst/>
              <a:rect l="l" t="t" r="r" b="b"/>
              <a:pathLst>
                <a:path w="989" h="1184" extrusionOk="0">
                  <a:moveTo>
                    <a:pt x="290" y="1"/>
                  </a:moveTo>
                  <a:cubicBezTo>
                    <a:pt x="143" y="1"/>
                    <a:pt x="0" y="153"/>
                    <a:pt x="98" y="323"/>
                  </a:cubicBezTo>
                  <a:lnTo>
                    <a:pt x="539" y="1069"/>
                  </a:lnTo>
                  <a:cubicBezTo>
                    <a:pt x="577" y="1136"/>
                    <a:pt x="644" y="1184"/>
                    <a:pt x="720" y="1184"/>
                  </a:cubicBezTo>
                  <a:cubicBezTo>
                    <a:pt x="883" y="1184"/>
                    <a:pt x="988" y="1002"/>
                    <a:pt x="912" y="859"/>
                  </a:cubicBezTo>
                  <a:lnTo>
                    <a:pt x="472" y="112"/>
                  </a:lnTo>
                  <a:cubicBezTo>
                    <a:pt x="426" y="33"/>
                    <a:pt x="358" y="1"/>
                    <a:pt x="290" y="1"/>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3291;p81"/>
            <p:cNvSpPr/>
            <p:nvPr/>
          </p:nvSpPr>
          <p:spPr>
            <a:xfrm>
              <a:off x="3835317" y="1601507"/>
              <a:ext cx="36291" cy="23109"/>
            </a:xfrm>
            <a:custGeom>
              <a:avLst/>
              <a:gdLst/>
              <a:ahLst/>
              <a:cxnLst/>
              <a:rect l="l" t="t" r="r" b="b"/>
              <a:pathLst>
                <a:path w="1382" h="880" extrusionOk="0">
                  <a:moveTo>
                    <a:pt x="1059" y="0"/>
                  </a:moveTo>
                  <a:cubicBezTo>
                    <a:pt x="1021" y="0"/>
                    <a:pt x="980" y="11"/>
                    <a:pt x="938" y="38"/>
                  </a:cubicBezTo>
                  <a:lnTo>
                    <a:pt x="192" y="478"/>
                  </a:lnTo>
                  <a:cubicBezTo>
                    <a:pt x="0" y="583"/>
                    <a:pt x="77" y="880"/>
                    <a:pt x="297" y="880"/>
                  </a:cubicBezTo>
                  <a:cubicBezTo>
                    <a:pt x="335" y="880"/>
                    <a:pt x="373" y="870"/>
                    <a:pt x="402" y="851"/>
                  </a:cubicBezTo>
                  <a:lnTo>
                    <a:pt x="1149" y="411"/>
                  </a:lnTo>
                  <a:cubicBezTo>
                    <a:pt x="1381" y="307"/>
                    <a:pt x="1257" y="0"/>
                    <a:pt x="1059" y="0"/>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3292;p81"/>
            <p:cNvSpPr/>
            <p:nvPr/>
          </p:nvSpPr>
          <p:spPr>
            <a:xfrm>
              <a:off x="3579964" y="1749167"/>
              <a:ext cx="35950" cy="22741"/>
            </a:xfrm>
            <a:custGeom>
              <a:avLst/>
              <a:gdLst/>
              <a:ahLst/>
              <a:cxnLst/>
              <a:rect l="l" t="t" r="r" b="b"/>
              <a:pathLst>
                <a:path w="1369" h="866" extrusionOk="0">
                  <a:moveTo>
                    <a:pt x="1057" y="0"/>
                  </a:moveTo>
                  <a:cubicBezTo>
                    <a:pt x="1023" y="0"/>
                    <a:pt x="986" y="10"/>
                    <a:pt x="948" y="32"/>
                  </a:cubicBezTo>
                  <a:lnTo>
                    <a:pt x="202" y="463"/>
                  </a:lnTo>
                  <a:cubicBezTo>
                    <a:pt x="1" y="568"/>
                    <a:pt x="87" y="865"/>
                    <a:pt x="307" y="865"/>
                  </a:cubicBezTo>
                  <a:cubicBezTo>
                    <a:pt x="345" y="865"/>
                    <a:pt x="384" y="855"/>
                    <a:pt x="412" y="836"/>
                  </a:cubicBezTo>
                  <a:lnTo>
                    <a:pt x="1159" y="406"/>
                  </a:lnTo>
                  <a:cubicBezTo>
                    <a:pt x="1369" y="285"/>
                    <a:pt x="1245" y="0"/>
                    <a:pt x="1057" y="0"/>
                  </a:cubicBez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293;p81"/>
            <p:cNvSpPr/>
            <p:nvPr/>
          </p:nvSpPr>
          <p:spPr>
            <a:xfrm>
              <a:off x="3737209" y="1591764"/>
              <a:ext cx="80776" cy="68302"/>
            </a:xfrm>
            <a:custGeom>
              <a:avLst/>
              <a:gdLst/>
              <a:ahLst/>
              <a:cxnLst/>
              <a:rect l="l" t="t" r="r" b="b"/>
              <a:pathLst>
                <a:path w="3076" h="2601" extrusionOk="0">
                  <a:moveTo>
                    <a:pt x="388" y="1"/>
                  </a:moveTo>
                  <a:cubicBezTo>
                    <a:pt x="95" y="1"/>
                    <a:pt x="1" y="473"/>
                    <a:pt x="348" y="543"/>
                  </a:cubicBezTo>
                  <a:cubicBezTo>
                    <a:pt x="1324" y="791"/>
                    <a:pt x="2119" y="1490"/>
                    <a:pt x="2502" y="2428"/>
                  </a:cubicBezTo>
                  <a:cubicBezTo>
                    <a:pt x="2540" y="2533"/>
                    <a:pt x="2645" y="2600"/>
                    <a:pt x="2750" y="2600"/>
                  </a:cubicBezTo>
                  <a:cubicBezTo>
                    <a:pt x="2942" y="2600"/>
                    <a:pt x="3076" y="2399"/>
                    <a:pt x="2999" y="2227"/>
                  </a:cubicBezTo>
                  <a:cubicBezTo>
                    <a:pt x="2559" y="1136"/>
                    <a:pt x="1621" y="313"/>
                    <a:pt x="482" y="16"/>
                  </a:cubicBezTo>
                  <a:cubicBezTo>
                    <a:pt x="449" y="6"/>
                    <a:pt x="417" y="1"/>
                    <a:pt x="3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3294;p81"/>
            <p:cNvSpPr/>
            <p:nvPr/>
          </p:nvSpPr>
          <p:spPr>
            <a:xfrm>
              <a:off x="3691307" y="1732150"/>
              <a:ext cx="68118" cy="102073"/>
            </a:xfrm>
            <a:custGeom>
              <a:avLst/>
              <a:gdLst/>
              <a:ahLst/>
              <a:cxnLst/>
              <a:rect l="l" t="t" r="r" b="b"/>
              <a:pathLst>
                <a:path w="2594" h="3887" extrusionOk="0">
                  <a:moveTo>
                    <a:pt x="871" y="1"/>
                  </a:moveTo>
                  <a:lnTo>
                    <a:pt x="871" y="412"/>
                  </a:lnTo>
                  <a:cubicBezTo>
                    <a:pt x="862" y="499"/>
                    <a:pt x="823" y="566"/>
                    <a:pt x="747" y="604"/>
                  </a:cubicBezTo>
                  <a:lnTo>
                    <a:pt x="230" y="872"/>
                  </a:lnTo>
                  <a:cubicBezTo>
                    <a:pt x="87" y="948"/>
                    <a:pt x="0" y="1101"/>
                    <a:pt x="0" y="1264"/>
                  </a:cubicBezTo>
                  <a:lnTo>
                    <a:pt x="0" y="2527"/>
                  </a:lnTo>
                  <a:cubicBezTo>
                    <a:pt x="0" y="2987"/>
                    <a:pt x="134" y="3446"/>
                    <a:pt x="402" y="3839"/>
                  </a:cubicBezTo>
                  <a:lnTo>
                    <a:pt x="431" y="3886"/>
                  </a:lnTo>
                  <a:lnTo>
                    <a:pt x="2154" y="3886"/>
                  </a:lnTo>
                  <a:lnTo>
                    <a:pt x="2192" y="3839"/>
                  </a:lnTo>
                  <a:cubicBezTo>
                    <a:pt x="2450" y="3446"/>
                    <a:pt x="2584" y="2987"/>
                    <a:pt x="2594" y="2527"/>
                  </a:cubicBezTo>
                  <a:lnTo>
                    <a:pt x="2594" y="1255"/>
                  </a:lnTo>
                  <a:cubicBezTo>
                    <a:pt x="2594" y="1101"/>
                    <a:pt x="2498" y="948"/>
                    <a:pt x="2364" y="872"/>
                  </a:cubicBezTo>
                  <a:lnTo>
                    <a:pt x="1847" y="613"/>
                  </a:lnTo>
                  <a:cubicBezTo>
                    <a:pt x="1771" y="575"/>
                    <a:pt x="1733" y="499"/>
                    <a:pt x="1733" y="422"/>
                  </a:cubicBezTo>
                  <a:lnTo>
                    <a:pt x="1733" y="1"/>
                  </a:ln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3295;p81"/>
            <p:cNvSpPr/>
            <p:nvPr/>
          </p:nvSpPr>
          <p:spPr>
            <a:xfrm>
              <a:off x="3691307" y="1751267"/>
              <a:ext cx="68118" cy="82955"/>
            </a:xfrm>
            <a:custGeom>
              <a:avLst/>
              <a:gdLst/>
              <a:ahLst/>
              <a:cxnLst/>
              <a:rect l="l" t="t" r="r" b="b"/>
              <a:pathLst>
                <a:path w="2594" h="3159" extrusionOk="0">
                  <a:moveTo>
                    <a:pt x="508" y="0"/>
                  </a:moveTo>
                  <a:lnTo>
                    <a:pt x="240" y="144"/>
                  </a:lnTo>
                  <a:cubicBezTo>
                    <a:pt x="96" y="220"/>
                    <a:pt x="0" y="364"/>
                    <a:pt x="10" y="527"/>
                  </a:cubicBezTo>
                  <a:lnTo>
                    <a:pt x="10" y="1799"/>
                  </a:lnTo>
                  <a:cubicBezTo>
                    <a:pt x="10" y="2259"/>
                    <a:pt x="144" y="2718"/>
                    <a:pt x="402" y="3111"/>
                  </a:cubicBezTo>
                  <a:lnTo>
                    <a:pt x="441" y="3158"/>
                  </a:lnTo>
                  <a:lnTo>
                    <a:pt x="2163" y="3158"/>
                  </a:lnTo>
                  <a:lnTo>
                    <a:pt x="2202" y="3111"/>
                  </a:lnTo>
                  <a:cubicBezTo>
                    <a:pt x="2460" y="2718"/>
                    <a:pt x="2594" y="2259"/>
                    <a:pt x="2594" y="1799"/>
                  </a:cubicBezTo>
                  <a:lnTo>
                    <a:pt x="2594" y="527"/>
                  </a:lnTo>
                  <a:cubicBezTo>
                    <a:pt x="2594" y="373"/>
                    <a:pt x="2508" y="220"/>
                    <a:pt x="2364" y="144"/>
                  </a:cubicBezTo>
                  <a:lnTo>
                    <a:pt x="2087" y="0"/>
                  </a:lnTo>
                  <a:cubicBezTo>
                    <a:pt x="1876" y="230"/>
                    <a:pt x="1589" y="345"/>
                    <a:pt x="1301" y="345"/>
                  </a:cubicBezTo>
                  <a:cubicBezTo>
                    <a:pt x="1012" y="345"/>
                    <a:pt x="723" y="230"/>
                    <a:pt x="508"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3296;p81"/>
            <p:cNvSpPr/>
            <p:nvPr/>
          </p:nvSpPr>
          <p:spPr>
            <a:xfrm>
              <a:off x="3712656" y="1732150"/>
              <a:ext cx="25420" cy="17122"/>
            </a:xfrm>
            <a:custGeom>
              <a:avLst/>
              <a:gdLst/>
              <a:ahLst/>
              <a:cxnLst/>
              <a:rect l="l" t="t" r="r" b="b"/>
              <a:pathLst>
                <a:path w="968" h="652" extrusionOk="0">
                  <a:moveTo>
                    <a:pt x="58" y="1"/>
                  </a:moveTo>
                  <a:lnTo>
                    <a:pt x="58" y="412"/>
                  </a:lnTo>
                  <a:cubicBezTo>
                    <a:pt x="49" y="470"/>
                    <a:pt x="39" y="518"/>
                    <a:pt x="1" y="556"/>
                  </a:cubicBezTo>
                  <a:cubicBezTo>
                    <a:pt x="154" y="613"/>
                    <a:pt x="317" y="652"/>
                    <a:pt x="489" y="652"/>
                  </a:cubicBezTo>
                  <a:cubicBezTo>
                    <a:pt x="652" y="652"/>
                    <a:pt x="814" y="613"/>
                    <a:pt x="967" y="556"/>
                  </a:cubicBezTo>
                  <a:cubicBezTo>
                    <a:pt x="929" y="518"/>
                    <a:pt x="910" y="470"/>
                    <a:pt x="910" y="412"/>
                  </a:cubicBezTo>
                  <a:lnTo>
                    <a:pt x="910" y="1"/>
                  </a:lnTo>
                  <a:close/>
                </a:path>
              </a:pathLst>
            </a:custGeom>
            <a:solidFill>
              <a:srgbClr val="99A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3297;p81"/>
            <p:cNvSpPr/>
            <p:nvPr/>
          </p:nvSpPr>
          <p:spPr>
            <a:xfrm>
              <a:off x="3702625" y="1686930"/>
              <a:ext cx="45509" cy="51049"/>
            </a:xfrm>
            <a:custGeom>
              <a:avLst/>
              <a:gdLst/>
              <a:ahLst/>
              <a:cxnLst/>
              <a:rect l="l" t="t" r="r" b="b"/>
              <a:pathLst>
                <a:path w="1733" h="1944" extrusionOk="0">
                  <a:moveTo>
                    <a:pt x="651" y="0"/>
                  </a:moveTo>
                  <a:cubicBezTo>
                    <a:pt x="297" y="0"/>
                    <a:pt x="0" y="287"/>
                    <a:pt x="0" y="641"/>
                  </a:cubicBezTo>
                  <a:lnTo>
                    <a:pt x="0" y="1072"/>
                  </a:lnTo>
                  <a:cubicBezTo>
                    <a:pt x="0" y="1551"/>
                    <a:pt x="392" y="1943"/>
                    <a:pt x="871" y="1943"/>
                  </a:cubicBezTo>
                  <a:cubicBezTo>
                    <a:pt x="1340" y="1943"/>
                    <a:pt x="1732" y="1551"/>
                    <a:pt x="1732" y="1072"/>
                  </a:cubicBezTo>
                  <a:lnTo>
                    <a:pt x="1732" y="641"/>
                  </a:lnTo>
                  <a:cubicBezTo>
                    <a:pt x="1732" y="287"/>
                    <a:pt x="1436" y="0"/>
                    <a:pt x="1081" y="0"/>
                  </a:cubicBezTo>
                  <a:close/>
                </a:path>
              </a:pathLst>
            </a:custGeom>
            <a:solidFill>
              <a:srgbClr val="BBC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3298;p81"/>
            <p:cNvSpPr/>
            <p:nvPr/>
          </p:nvSpPr>
          <p:spPr>
            <a:xfrm>
              <a:off x="3702625" y="1686930"/>
              <a:ext cx="31171" cy="50944"/>
            </a:xfrm>
            <a:custGeom>
              <a:avLst/>
              <a:gdLst/>
              <a:ahLst/>
              <a:cxnLst/>
              <a:rect l="l" t="t" r="r" b="b"/>
              <a:pathLst>
                <a:path w="1187" h="1940" extrusionOk="0">
                  <a:moveTo>
                    <a:pt x="651" y="0"/>
                  </a:moveTo>
                  <a:cubicBezTo>
                    <a:pt x="297" y="0"/>
                    <a:pt x="0" y="287"/>
                    <a:pt x="0" y="641"/>
                  </a:cubicBezTo>
                  <a:lnTo>
                    <a:pt x="0" y="1072"/>
                  </a:lnTo>
                  <a:cubicBezTo>
                    <a:pt x="0" y="1569"/>
                    <a:pt x="409" y="1940"/>
                    <a:pt x="865" y="1940"/>
                  </a:cubicBezTo>
                  <a:cubicBezTo>
                    <a:pt x="971" y="1940"/>
                    <a:pt x="1080" y="1919"/>
                    <a:pt x="1187" y="1876"/>
                  </a:cubicBezTo>
                  <a:cubicBezTo>
                    <a:pt x="861" y="1742"/>
                    <a:pt x="651" y="1426"/>
                    <a:pt x="651" y="1072"/>
                  </a:cubicBezTo>
                  <a:lnTo>
                    <a:pt x="651" y="641"/>
                  </a:lnTo>
                  <a:cubicBezTo>
                    <a:pt x="651" y="326"/>
                    <a:pt x="881" y="58"/>
                    <a:pt x="1187" y="10"/>
                  </a:cubicBezTo>
                  <a:cubicBezTo>
                    <a:pt x="1158" y="0"/>
                    <a:pt x="1120" y="0"/>
                    <a:pt x="1081" y="0"/>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3299;p81"/>
            <p:cNvSpPr/>
            <p:nvPr/>
          </p:nvSpPr>
          <p:spPr>
            <a:xfrm>
              <a:off x="3702625" y="1834196"/>
              <a:ext cx="45509" cy="28177"/>
            </a:xfrm>
            <a:custGeom>
              <a:avLst/>
              <a:gdLst/>
              <a:ahLst/>
              <a:cxnLst/>
              <a:rect l="l" t="t" r="r" b="b"/>
              <a:pathLst>
                <a:path w="1733" h="1073" extrusionOk="0">
                  <a:moveTo>
                    <a:pt x="0" y="0"/>
                  </a:moveTo>
                  <a:lnTo>
                    <a:pt x="0" y="862"/>
                  </a:lnTo>
                  <a:cubicBezTo>
                    <a:pt x="0" y="977"/>
                    <a:pt x="96" y="1072"/>
                    <a:pt x="220" y="1072"/>
                  </a:cubicBezTo>
                  <a:lnTo>
                    <a:pt x="1512" y="1072"/>
                  </a:lnTo>
                  <a:cubicBezTo>
                    <a:pt x="1637" y="1072"/>
                    <a:pt x="1732" y="977"/>
                    <a:pt x="1732" y="862"/>
                  </a:cubicBezTo>
                  <a:lnTo>
                    <a:pt x="1732" y="0"/>
                  </a:lnTo>
                  <a:close/>
                </a:path>
              </a:pathLst>
            </a:custGeom>
            <a:solidFill>
              <a:srgbClr val="748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3300;p81"/>
            <p:cNvSpPr/>
            <p:nvPr/>
          </p:nvSpPr>
          <p:spPr>
            <a:xfrm>
              <a:off x="3691307" y="1759303"/>
              <a:ext cx="11344" cy="74920"/>
            </a:xfrm>
            <a:custGeom>
              <a:avLst/>
              <a:gdLst/>
              <a:ahLst/>
              <a:cxnLst/>
              <a:rect l="l" t="t" r="r" b="b"/>
              <a:pathLst>
                <a:path w="432" h="2853" extrusionOk="0">
                  <a:moveTo>
                    <a:pt x="67" y="1"/>
                  </a:moveTo>
                  <a:cubicBezTo>
                    <a:pt x="29" y="67"/>
                    <a:pt x="0" y="154"/>
                    <a:pt x="0" y="230"/>
                  </a:cubicBezTo>
                  <a:lnTo>
                    <a:pt x="0" y="1493"/>
                  </a:lnTo>
                  <a:cubicBezTo>
                    <a:pt x="0" y="1953"/>
                    <a:pt x="144" y="2412"/>
                    <a:pt x="402" y="2805"/>
                  </a:cubicBezTo>
                  <a:lnTo>
                    <a:pt x="431" y="2852"/>
                  </a:lnTo>
                  <a:lnTo>
                    <a:pt x="431" y="489"/>
                  </a:lnTo>
                  <a:cubicBezTo>
                    <a:pt x="431" y="355"/>
                    <a:pt x="374" y="230"/>
                    <a:pt x="259" y="144"/>
                  </a:cubicBezTo>
                  <a:lnTo>
                    <a:pt x="67" y="1"/>
                  </a:lnTo>
                  <a:close/>
                </a:path>
              </a:pathLst>
            </a:custGeom>
            <a:solidFill>
              <a:srgbClr val="82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3301;p81"/>
            <p:cNvSpPr/>
            <p:nvPr/>
          </p:nvSpPr>
          <p:spPr>
            <a:xfrm>
              <a:off x="3748107" y="1759303"/>
              <a:ext cx="11318" cy="74920"/>
            </a:xfrm>
            <a:custGeom>
              <a:avLst/>
              <a:gdLst/>
              <a:ahLst/>
              <a:cxnLst/>
              <a:rect l="l" t="t" r="r" b="b"/>
              <a:pathLst>
                <a:path w="431" h="2853" extrusionOk="0">
                  <a:moveTo>
                    <a:pt x="364" y="1"/>
                  </a:moveTo>
                  <a:lnTo>
                    <a:pt x="173" y="144"/>
                  </a:lnTo>
                  <a:cubicBezTo>
                    <a:pt x="58" y="230"/>
                    <a:pt x="0" y="355"/>
                    <a:pt x="0" y="489"/>
                  </a:cubicBezTo>
                  <a:lnTo>
                    <a:pt x="0" y="2852"/>
                  </a:lnTo>
                  <a:lnTo>
                    <a:pt x="29" y="2805"/>
                  </a:lnTo>
                  <a:cubicBezTo>
                    <a:pt x="287" y="2412"/>
                    <a:pt x="431" y="1953"/>
                    <a:pt x="431" y="1493"/>
                  </a:cubicBezTo>
                  <a:lnTo>
                    <a:pt x="431" y="230"/>
                  </a:lnTo>
                  <a:cubicBezTo>
                    <a:pt x="431" y="154"/>
                    <a:pt x="402" y="67"/>
                    <a:pt x="364" y="1"/>
                  </a:cubicBezTo>
                  <a:close/>
                </a:path>
              </a:pathLst>
            </a:custGeom>
            <a:solidFill>
              <a:srgbClr val="82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3302;p81"/>
            <p:cNvSpPr/>
            <p:nvPr/>
          </p:nvSpPr>
          <p:spPr>
            <a:xfrm>
              <a:off x="3722477" y="1845514"/>
              <a:ext cx="5803" cy="17095"/>
            </a:xfrm>
            <a:custGeom>
              <a:avLst/>
              <a:gdLst/>
              <a:ahLst/>
              <a:cxnLst/>
              <a:rect l="l" t="t" r="r" b="b"/>
              <a:pathLst>
                <a:path w="221" h="651" extrusionOk="0">
                  <a:moveTo>
                    <a:pt x="115" y="0"/>
                  </a:moveTo>
                  <a:cubicBezTo>
                    <a:pt x="48" y="0"/>
                    <a:pt x="0" y="48"/>
                    <a:pt x="0" y="105"/>
                  </a:cubicBezTo>
                  <a:lnTo>
                    <a:pt x="0" y="651"/>
                  </a:lnTo>
                  <a:lnTo>
                    <a:pt x="220" y="651"/>
                  </a:lnTo>
                  <a:lnTo>
                    <a:pt x="220" y="105"/>
                  </a:lnTo>
                  <a:cubicBezTo>
                    <a:pt x="220" y="48"/>
                    <a:pt x="172" y="0"/>
                    <a:pt x="115" y="0"/>
                  </a:cubicBezTo>
                  <a:close/>
                </a:path>
              </a:pathLst>
            </a:custGeom>
            <a:solidFill>
              <a:srgbClr val="617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3303;p81"/>
            <p:cNvSpPr/>
            <p:nvPr/>
          </p:nvSpPr>
          <p:spPr>
            <a:xfrm>
              <a:off x="3702625" y="1686930"/>
              <a:ext cx="45509" cy="22662"/>
            </a:xfrm>
            <a:custGeom>
              <a:avLst/>
              <a:gdLst/>
              <a:ahLst/>
              <a:cxnLst/>
              <a:rect l="l" t="t" r="r" b="b"/>
              <a:pathLst>
                <a:path w="1733" h="863" extrusionOk="0">
                  <a:moveTo>
                    <a:pt x="651" y="0"/>
                  </a:moveTo>
                  <a:cubicBezTo>
                    <a:pt x="297" y="0"/>
                    <a:pt x="0" y="287"/>
                    <a:pt x="0" y="641"/>
                  </a:cubicBezTo>
                  <a:cubicBezTo>
                    <a:pt x="530" y="794"/>
                    <a:pt x="1076" y="862"/>
                    <a:pt x="1624" y="862"/>
                  </a:cubicBezTo>
                  <a:cubicBezTo>
                    <a:pt x="1660" y="862"/>
                    <a:pt x="1696" y="862"/>
                    <a:pt x="1732" y="862"/>
                  </a:cubicBezTo>
                  <a:lnTo>
                    <a:pt x="1732" y="641"/>
                  </a:lnTo>
                  <a:cubicBezTo>
                    <a:pt x="1732" y="287"/>
                    <a:pt x="1436" y="0"/>
                    <a:pt x="1081"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3304;p81"/>
            <p:cNvSpPr/>
            <p:nvPr/>
          </p:nvSpPr>
          <p:spPr>
            <a:xfrm>
              <a:off x="3702625" y="1686930"/>
              <a:ext cx="31171" cy="20640"/>
            </a:xfrm>
            <a:custGeom>
              <a:avLst/>
              <a:gdLst/>
              <a:ahLst/>
              <a:cxnLst/>
              <a:rect l="l" t="t" r="r" b="b"/>
              <a:pathLst>
                <a:path w="1187" h="786" extrusionOk="0">
                  <a:moveTo>
                    <a:pt x="651" y="0"/>
                  </a:moveTo>
                  <a:cubicBezTo>
                    <a:pt x="297" y="0"/>
                    <a:pt x="0" y="287"/>
                    <a:pt x="0" y="641"/>
                  </a:cubicBezTo>
                  <a:cubicBezTo>
                    <a:pt x="220" y="708"/>
                    <a:pt x="431" y="756"/>
                    <a:pt x="651" y="785"/>
                  </a:cubicBezTo>
                  <a:lnTo>
                    <a:pt x="651" y="641"/>
                  </a:lnTo>
                  <a:cubicBezTo>
                    <a:pt x="651" y="326"/>
                    <a:pt x="881" y="58"/>
                    <a:pt x="1187" y="10"/>
                  </a:cubicBezTo>
                  <a:cubicBezTo>
                    <a:pt x="1158" y="0"/>
                    <a:pt x="1120" y="0"/>
                    <a:pt x="1081"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 name="Google Shape;14653;p81"/>
          <p:cNvGrpSpPr/>
          <p:nvPr/>
        </p:nvGrpSpPr>
        <p:grpSpPr>
          <a:xfrm>
            <a:off x="785469" y="4131368"/>
            <a:ext cx="684871" cy="625049"/>
            <a:chOff x="5319821" y="1986242"/>
            <a:chExt cx="348103" cy="348103"/>
          </a:xfrm>
        </p:grpSpPr>
        <p:sp>
          <p:nvSpPr>
            <p:cNvPr id="36" name="Google Shape;14654;p81"/>
            <p:cNvSpPr/>
            <p:nvPr/>
          </p:nvSpPr>
          <p:spPr>
            <a:xfrm>
              <a:off x="5319821" y="2134506"/>
              <a:ext cx="104830" cy="115150"/>
            </a:xfrm>
            <a:custGeom>
              <a:avLst/>
              <a:gdLst/>
              <a:ahLst/>
              <a:cxnLst/>
              <a:rect l="l" t="t" r="r" b="b"/>
              <a:pathLst>
                <a:path w="3992" h="4385" extrusionOk="0">
                  <a:moveTo>
                    <a:pt x="1264" y="1"/>
                  </a:moveTo>
                  <a:cubicBezTo>
                    <a:pt x="1015" y="1"/>
                    <a:pt x="824" y="202"/>
                    <a:pt x="824" y="441"/>
                  </a:cubicBezTo>
                  <a:lnTo>
                    <a:pt x="824" y="1159"/>
                  </a:lnTo>
                  <a:lnTo>
                    <a:pt x="728" y="1140"/>
                  </a:lnTo>
                  <a:cubicBezTo>
                    <a:pt x="680" y="1129"/>
                    <a:pt x="630" y="1124"/>
                    <a:pt x="580" y="1124"/>
                  </a:cubicBezTo>
                  <a:cubicBezTo>
                    <a:pt x="453" y="1124"/>
                    <a:pt x="324" y="1160"/>
                    <a:pt x="221" y="1235"/>
                  </a:cubicBezTo>
                  <a:cubicBezTo>
                    <a:pt x="1" y="1427"/>
                    <a:pt x="1" y="1800"/>
                    <a:pt x="39" y="2346"/>
                  </a:cubicBezTo>
                  <a:cubicBezTo>
                    <a:pt x="77" y="2996"/>
                    <a:pt x="728" y="3551"/>
                    <a:pt x="881" y="3666"/>
                  </a:cubicBezTo>
                  <a:lnTo>
                    <a:pt x="881" y="4384"/>
                  </a:lnTo>
                  <a:lnTo>
                    <a:pt x="3485" y="4384"/>
                  </a:lnTo>
                  <a:lnTo>
                    <a:pt x="3485" y="3465"/>
                  </a:lnTo>
                  <a:cubicBezTo>
                    <a:pt x="3944" y="3073"/>
                    <a:pt x="3992" y="2298"/>
                    <a:pt x="3953" y="1934"/>
                  </a:cubicBezTo>
                  <a:lnTo>
                    <a:pt x="3953" y="939"/>
                  </a:lnTo>
                  <a:cubicBezTo>
                    <a:pt x="3953" y="700"/>
                    <a:pt x="3762" y="508"/>
                    <a:pt x="3523" y="508"/>
                  </a:cubicBezTo>
                  <a:lnTo>
                    <a:pt x="3494" y="508"/>
                  </a:lnTo>
                  <a:cubicBezTo>
                    <a:pt x="3408" y="602"/>
                    <a:pt x="3293" y="646"/>
                    <a:pt x="3180" y="646"/>
                  </a:cubicBezTo>
                  <a:cubicBezTo>
                    <a:pt x="3004" y="646"/>
                    <a:pt x="2831" y="541"/>
                    <a:pt x="2767" y="355"/>
                  </a:cubicBezTo>
                  <a:lnTo>
                    <a:pt x="2738" y="355"/>
                  </a:lnTo>
                  <a:cubicBezTo>
                    <a:pt x="2650" y="447"/>
                    <a:pt x="2537" y="490"/>
                    <a:pt x="2426" y="490"/>
                  </a:cubicBezTo>
                  <a:cubicBezTo>
                    <a:pt x="2259" y="490"/>
                    <a:pt x="2095" y="393"/>
                    <a:pt x="2020" y="221"/>
                  </a:cubicBezTo>
                  <a:lnTo>
                    <a:pt x="2001" y="221"/>
                  </a:lnTo>
                  <a:cubicBezTo>
                    <a:pt x="1917" y="298"/>
                    <a:pt x="1813" y="334"/>
                    <a:pt x="1710" y="334"/>
                  </a:cubicBezTo>
                  <a:cubicBezTo>
                    <a:pt x="1519" y="334"/>
                    <a:pt x="1333" y="212"/>
                    <a:pt x="1283"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4655;p81"/>
            <p:cNvSpPr/>
            <p:nvPr/>
          </p:nvSpPr>
          <p:spPr>
            <a:xfrm>
              <a:off x="5320083" y="2164258"/>
              <a:ext cx="29437" cy="85634"/>
            </a:xfrm>
            <a:custGeom>
              <a:avLst/>
              <a:gdLst/>
              <a:ahLst/>
              <a:cxnLst/>
              <a:rect l="l" t="t" r="r" b="b"/>
              <a:pathLst>
                <a:path w="1121" h="3261" extrusionOk="0">
                  <a:moveTo>
                    <a:pt x="585" y="0"/>
                  </a:moveTo>
                  <a:cubicBezTo>
                    <a:pt x="457" y="0"/>
                    <a:pt x="334" y="36"/>
                    <a:pt x="230" y="112"/>
                  </a:cubicBezTo>
                  <a:cubicBezTo>
                    <a:pt x="0" y="303"/>
                    <a:pt x="10" y="677"/>
                    <a:pt x="39" y="1213"/>
                  </a:cubicBezTo>
                  <a:cubicBezTo>
                    <a:pt x="77" y="1873"/>
                    <a:pt x="737" y="2428"/>
                    <a:pt x="881" y="2543"/>
                  </a:cubicBezTo>
                  <a:lnTo>
                    <a:pt x="881" y="3261"/>
                  </a:lnTo>
                  <a:lnTo>
                    <a:pt x="1120" y="3261"/>
                  </a:lnTo>
                  <a:lnTo>
                    <a:pt x="1120" y="2447"/>
                  </a:lnTo>
                  <a:cubicBezTo>
                    <a:pt x="862" y="2246"/>
                    <a:pt x="335" y="1768"/>
                    <a:pt x="297" y="1213"/>
                  </a:cubicBezTo>
                  <a:cubicBezTo>
                    <a:pt x="268" y="658"/>
                    <a:pt x="230" y="294"/>
                    <a:pt x="460" y="112"/>
                  </a:cubicBezTo>
                  <a:cubicBezTo>
                    <a:pt x="556" y="64"/>
                    <a:pt x="651" y="35"/>
                    <a:pt x="757" y="16"/>
                  </a:cubicBezTo>
                  <a:lnTo>
                    <a:pt x="737" y="16"/>
                  </a:lnTo>
                  <a:cubicBezTo>
                    <a:pt x="686" y="6"/>
                    <a:pt x="636" y="0"/>
                    <a:pt x="585" y="0"/>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4656;p81"/>
            <p:cNvSpPr/>
            <p:nvPr/>
          </p:nvSpPr>
          <p:spPr>
            <a:xfrm>
              <a:off x="5341695" y="2134506"/>
              <a:ext cx="13104" cy="47793"/>
            </a:xfrm>
            <a:custGeom>
              <a:avLst/>
              <a:gdLst/>
              <a:ahLst/>
              <a:cxnLst/>
              <a:rect l="l" t="t" r="r" b="b"/>
              <a:pathLst>
                <a:path w="499" h="1820" extrusionOk="0">
                  <a:moveTo>
                    <a:pt x="431" y="1"/>
                  </a:moveTo>
                  <a:cubicBezTo>
                    <a:pt x="316" y="1"/>
                    <a:pt x="202" y="58"/>
                    <a:pt x="125" y="144"/>
                  </a:cubicBezTo>
                  <a:cubicBezTo>
                    <a:pt x="48" y="221"/>
                    <a:pt x="1" y="336"/>
                    <a:pt x="1" y="451"/>
                  </a:cubicBezTo>
                  <a:lnTo>
                    <a:pt x="1" y="1465"/>
                  </a:lnTo>
                  <a:lnTo>
                    <a:pt x="1" y="1532"/>
                  </a:lnTo>
                  <a:lnTo>
                    <a:pt x="10" y="1676"/>
                  </a:lnTo>
                  <a:cubicBezTo>
                    <a:pt x="1" y="1743"/>
                    <a:pt x="48" y="1810"/>
                    <a:pt x="115" y="1819"/>
                  </a:cubicBezTo>
                  <a:cubicBezTo>
                    <a:pt x="119" y="1820"/>
                    <a:pt x="123" y="1820"/>
                    <a:pt x="127" y="1820"/>
                  </a:cubicBezTo>
                  <a:cubicBezTo>
                    <a:pt x="240" y="1820"/>
                    <a:pt x="240" y="1685"/>
                    <a:pt x="240" y="1685"/>
                  </a:cubicBezTo>
                  <a:lnTo>
                    <a:pt x="230" y="1417"/>
                  </a:lnTo>
                  <a:lnTo>
                    <a:pt x="230" y="422"/>
                  </a:lnTo>
                  <a:cubicBezTo>
                    <a:pt x="221" y="240"/>
                    <a:pt x="326" y="68"/>
                    <a:pt x="498"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4657;p81"/>
            <p:cNvSpPr/>
            <p:nvPr/>
          </p:nvSpPr>
          <p:spPr>
            <a:xfrm>
              <a:off x="5363701" y="2140047"/>
              <a:ext cx="8429" cy="43276"/>
            </a:xfrm>
            <a:custGeom>
              <a:avLst/>
              <a:gdLst/>
              <a:ahLst/>
              <a:cxnLst/>
              <a:rect l="l" t="t" r="r" b="b"/>
              <a:pathLst>
                <a:path w="321" h="1648" extrusionOk="0">
                  <a:moveTo>
                    <a:pt x="254" y="1"/>
                  </a:moveTo>
                  <a:cubicBezTo>
                    <a:pt x="111" y="1"/>
                    <a:pt x="0" y="129"/>
                    <a:pt x="33" y="278"/>
                  </a:cubicBezTo>
                  <a:lnTo>
                    <a:pt x="33" y="1350"/>
                  </a:lnTo>
                  <a:lnTo>
                    <a:pt x="33" y="1503"/>
                  </a:lnTo>
                  <a:cubicBezTo>
                    <a:pt x="24" y="1570"/>
                    <a:pt x="72" y="1637"/>
                    <a:pt x="148" y="1647"/>
                  </a:cubicBezTo>
                  <a:cubicBezTo>
                    <a:pt x="152" y="1647"/>
                    <a:pt x="156" y="1647"/>
                    <a:pt x="160" y="1647"/>
                  </a:cubicBezTo>
                  <a:cubicBezTo>
                    <a:pt x="263" y="1647"/>
                    <a:pt x="263" y="1522"/>
                    <a:pt x="263" y="1522"/>
                  </a:cubicBezTo>
                  <a:lnTo>
                    <a:pt x="254" y="1245"/>
                  </a:lnTo>
                  <a:lnTo>
                    <a:pt x="254" y="249"/>
                  </a:lnTo>
                  <a:cubicBezTo>
                    <a:pt x="254" y="163"/>
                    <a:pt x="273" y="77"/>
                    <a:pt x="321" y="10"/>
                  </a:cubicBezTo>
                  <a:cubicBezTo>
                    <a:pt x="298" y="4"/>
                    <a:pt x="275" y="1"/>
                    <a:pt x="254"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4658;p81"/>
            <p:cNvSpPr/>
            <p:nvPr/>
          </p:nvSpPr>
          <p:spPr>
            <a:xfrm>
              <a:off x="5382241" y="2143907"/>
              <a:ext cx="8981" cy="43171"/>
            </a:xfrm>
            <a:custGeom>
              <a:avLst/>
              <a:gdLst/>
              <a:ahLst/>
              <a:cxnLst/>
              <a:rect l="l" t="t" r="r" b="b"/>
              <a:pathLst>
                <a:path w="342" h="1644" extrusionOk="0">
                  <a:moveTo>
                    <a:pt x="288" y="1"/>
                  </a:moveTo>
                  <a:cubicBezTo>
                    <a:pt x="130" y="1"/>
                    <a:pt x="0" y="149"/>
                    <a:pt x="26" y="313"/>
                  </a:cubicBezTo>
                  <a:lnTo>
                    <a:pt x="45" y="1289"/>
                  </a:lnTo>
                  <a:lnTo>
                    <a:pt x="45" y="1356"/>
                  </a:lnTo>
                  <a:lnTo>
                    <a:pt x="55" y="1500"/>
                  </a:lnTo>
                  <a:cubicBezTo>
                    <a:pt x="45" y="1567"/>
                    <a:pt x="93" y="1634"/>
                    <a:pt x="160" y="1643"/>
                  </a:cubicBezTo>
                  <a:cubicBezTo>
                    <a:pt x="164" y="1643"/>
                    <a:pt x="168" y="1644"/>
                    <a:pt x="172" y="1644"/>
                  </a:cubicBezTo>
                  <a:cubicBezTo>
                    <a:pt x="284" y="1644"/>
                    <a:pt x="284" y="1519"/>
                    <a:pt x="284" y="1519"/>
                  </a:cubicBezTo>
                  <a:lnTo>
                    <a:pt x="275" y="1241"/>
                  </a:lnTo>
                  <a:lnTo>
                    <a:pt x="256" y="275"/>
                  </a:lnTo>
                  <a:cubicBezTo>
                    <a:pt x="246" y="179"/>
                    <a:pt x="284" y="83"/>
                    <a:pt x="342" y="7"/>
                  </a:cubicBezTo>
                  <a:cubicBezTo>
                    <a:pt x="324" y="3"/>
                    <a:pt x="306" y="1"/>
                    <a:pt x="288"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4659;p81"/>
            <p:cNvSpPr/>
            <p:nvPr/>
          </p:nvSpPr>
          <p:spPr>
            <a:xfrm>
              <a:off x="5403012" y="2147846"/>
              <a:ext cx="6565" cy="39784"/>
            </a:xfrm>
            <a:custGeom>
              <a:avLst/>
              <a:gdLst/>
              <a:ahLst/>
              <a:cxnLst/>
              <a:rect l="l" t="t" r="r" b="b"/>
              <a:pathLst>
                <a:path w="250" h="1515" extrusionOk="0">
                  <a:moveTo>
                    <a:pt x="250" y="0"/>
                  </a:moveTo>
                  <a:lnTo>
                    <a:pt x="221" y="10"/>
                  </a:lnTo>
                  <a:cubicBezTo>
                    <a:pt x="135" y="29"/>
                    <a:pt x="68" y="77"/>
                    <a:pt x="10" y="134"/>
                  </a:cubicBezTo>
                  <a:lnTo>
                    <a:pt x="10" y="153"/>
                  </a:lnTo>
                  <a:lnTo>
                    <a:pt x="10" y="1225"/>
                  </a:lnTo>
                  <a:lnTo>
                    <a:pt x="10" y="1378"/>
                  </a:lnTo>
                  <a:cubicBezTo>
                    <a:pt x="1" y="1445"/>
                    <a:pt x="49" y="1503"/>
                    <a:pt x="125" y="1512"/>
                  </a:cubicBezTo>
                  <a:cubicBezTo>
                    <a:pt x="133" y="1513"/>
                    <a:pt x="141" y="1514"/>
                    <a:pt x="148" y="1514"/>
                  </a:cubicBezTo>
                  <a:cubicBezTo>
                    <a:pt x="248" y="1514"/>
                    <a:pt x="240" y="1397"/>
                    <a:pt x="240" y="1397"/>
                  </a:cubicBezTo>
                  <a:lnTo>
                    <a:pt x="230" y="1120"/>
                  </a:lnTo>
                  <a:lnTo>
                    <a:pt x="230" y="125"/>
                  </a:lnTo>
                  <a:cubicBezTo>
                    <a:pt x="230" y="77"/>
                    <a:pt x="240" y="38"/>
                    <a:pt x="250" y="0"/>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4660;p81"/>
            <p:cNvSpPr/>
            <p:nvPr/>
          </p:nvSpPr>
          <p:spPr>
            <a:xfrm>
              <a:off x="5396736" y="1986242"/>
              <a:ext cx="43749" cy="30173"/>
            </a:xfrm>
            <a:custGeom>
              <a:avLst/>
              <a:gdLst/>
              <a:ahLst/>
              <a:cxnLst/>
              <a:rect l="l" t="t" r="r" b="b"/>
              <a:pathLst>
                <a:path w="1666" h="1149" extrusionOk="0">
                  <a:moveTo>
                    <a:pt x="173" y="0"/>
                  </a:moveTo>
                  <a:cubicBezTo>
                    <a:pt x="96" y="0"/>
                    <a:pt x="0" y="29"/>
                    <a:pt x="144" y="163"/>
                  </a:cubicBezTo>
                  <a:lnTo>
                    <a:pt x="1120" y="1120"/>
                  </a:lnTo>
                  <a:lnTo>
                    <a:pt x="1178" y="1149"/>
                  </a:lnTo>
                  <a:lnTo>
                    <a:pt x="1666" y="125"/>
                  </a:lnTo>
                  <a:lnTo>
                    <a:pt x="1589" y="87"/>
                  </a:lnTo>
                  <a:lnTo>
                    <a:pt x="173" y="0"/>
                  </a:ln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4661;p81"/>
            <p:cNvSpPr/>
            <p:nvPr/>
          </p:nvSpPr>
          <p:spPr>
            <a:xfrm>
              <a:off x="5398233" y="1987003"/>
              <a:ext cx="35976" cy="29411"/>
            </a:xfrm>
            <a:custGeom>
              <a:avLst/>
              <a:gdLst/>
              <a:ahLst/>
              <a:cxnLst/>
              <a:rect l="l" t="t" r="r" b="b"/>
              <a:pathLst>
                <a:path w="1370" h="1120" extrusionOk="0">
                  <a:moveTo>
                    <a:pt x="10" y="0"/>
                  </a:moveTo>
                  <a:cubicBezTo>
                    <a:pt x="1" y="29"/>
                    <a:pt x="10" y="67"/>
                    <a:pt x="77" y="134"/>
                  </a:cubicBezTo>
                  <a:lnTo>
                    <a:pt x="1054" y="1091"/>
                  </a:lnTo>
                  <a:lnTo>
                    <a:pt x="1121" y="1120"/>
                  </a:lnTo>
                  <a:lnTo>
                    <a:pt x="1369" y="584"/>
                  </a:lnTo>
                  <a:lnTo>
                    <a:pt x="10" y="0"/>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4662;p81"/>
            <p:cNvSpPr/>
            <p:nvPr/>
          </p:nvSpPr>
          <p:spPr>
            <a:xfrm>
              <a:off x="5425648" y="1988500"/>
              <a:ext cx="61081" cy="49290"/>
            </a:xfrm>
            <a:custGeom>
              <a:avLst/>
              <a:gdLst/>
              <a:ahLst/>
              <a:cxnLst/>
              <a:rect l="l" t="t" r="r" b="b"/>
              <a:pathLst>
                <a:path w="2326" h="1877" extrusionOk="0">
                  <a:moveTo>
                    <a:pt x="479" y="1"/>
                  </a:moveTo>
                  <a:lnTo>
                    <a:pt x="0" y="1025"/>
                  </a:lnTo>
                  <a:lnTo>
                    <a:pt x="2029" y="1876"/>
                  </a:lnTo>
                  <a:lnTo>
                    <a:pt x="2326" y="776"/>
                  </a:lnTo>
                  <a:lnTo>
                    <a:pt x="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4663;p81"/>
            <p:cNvSpPr/>
            <p:nvPr/>
          </p:nvSpPr>
          <p:spPr>
            <a:xfrm>
              <a:off x="5548782" y="2038000"/>
              <a:ext cx="32956" cy="37998"/>
            </a:xfrm>
            <a:custGeom>
              <a:avLst/>
              <a:gdLst/>
              <a:ahLst/>
              <a:cxnLst/>
              <a:rect l="l" t="t" r="r" b="b"/>
              <a:pathLst>
                <a:path w="1255" h="1447" extrusionOk="0">
                  <a:moveTo>
                    <a:pt x="278" y="1"/>
                  </a:moveTo>
                  <a:lnTo>
                    <a:pt x="39" y="853"/>
                  </a:lnTo>
                  <a:lnTo>
                    <a:pt x="39" y="862"/>
                  </a:lnTo>
                  <a:lnTo>
                    <a:pt x="39" y="891"/>
                  </a:lnTo>
                  <a:lnTo>
                    <a:pt x="0" y="1121"/>
                  </a:lnTo>
                  <a:lnTo>
                    <a:pt x="776" y="1446"/>
                  </a:lnTo>
                  <a:lnTo>
                    <a:pt x="1254" y="412"/>
                  </a:lnTo>
                  <a:lnTo>
                    <a:pt x="2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4664;p81"/>
            <p:cNvSpPr/>
            <p:nvPr/>
          </p:nvSpPr>
          <p:spPr>
            <a:xfrm>
              <a:off x="5552038" y="2038000"/>
              <a:ext cx="29700" cy="24159"/>
            </a:xfrm>
            <a:custGeom>
              <a:avLst/>
              <a:gdLst/>
              <a:ahLst/>
              <a:cxnLst/>
              <a:rect l="l" t="t" r="r" b="b"/>
              <a:pathLst>
                <a:path w="1131" h="920" extrusionOk="0">
                  <a:moveTo>
                    <a:pt x="154" y="1"/>
                  </a:moveTo>
                  <a:lnTo>
                    <a:pt x="1" y="546"/>
                  </a:lnTo>
                  <a:lnTo>
                    <a:pt x="891" y="920"/>
                  </a:lnTo>
                  <a:lnTo>
                    <a:pt x="1111" y="460"/>
                  </a:lnTo>
                  <a:lnTo>
                    <a:pt x="1130" y="412"/>
                  </a:lnTo>
                  <a:lnTo>
                    <a:pt x="154" y="1"/>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4665;p81"/>
            <p:cNvSpPr/>
            <p:nvPr/>
          </p:nvSpPr>
          <p:spPr>
            <a:xfrm>
              <a:off x="5432161" y="1988500"/>
              <a:ext cx="54568" cy="34453"/>
            </a:xfrm>
            <a:custGeom>
              <a:avLst/>
              <a:gdLst/>
              <a:ahLst/>
              <a:cxnLst/>
              <a:rect l="l" t="t" r="r" b="b"/>
              <a:pathLst>
                <a:path w="2078" h="1312" extrusionOk="0">
                  <a:moveTo>
                    <a:pt x="231" y="1"/>
                  </a:moveTo>
                  <a:lnTo>
                    <a:pt x="1" y="489"/>
                  </a:lnTo>
                  <a:lnTo>
                    <a:pt x="1934" y="1312"/>
                  </a:lnTo>
                  <a:lnTo>
                    <a:pt x="2078" y="776"/>
                  </a:lnTo>
                  <a:lnTo>
                    <a:pt x="231" y="1"/>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4666;p81"/>
            <p:cNvSpPr/>
            <p:nvPr/>
          </p:nvSpPr>
          <p:spPr>
            <a:xfrm>
              <a:off x="5563093" y="2104097"/>
              <a:ext cx="104830" cy="115150"/>
            </a:xfrm>
            <a:custGeom>
              <a:avLst/>
              <a:gdLst/>
              <a:ahLst/>
              <a:cxnLst/>
              <a:rect l="l" t="t" r="r" b="b"/>
              <a:pathLst>
                <a:path w="3992" h="4385" extrusionOk="0">
                  <a:moveTo>
                    <a:pt x="1264" y="1"/>
                  </a:moveTo>
                  <a:cubicBezTo>
                    <a:pt x="1025" y="1"/>
                    <a:pt x="834" y="202"/>
                    <a:pt x="834" y="441"/>
                  </a:cubicBezTo>
                  <a:lnTo>
                    <a:pt x="834" y="1159"/>
                  </a:lnTo>
                  <a:lnTo>
                    <a:pt x="738" y="1140"/>
                  </a:lnTo>
                  <a:cubicBezTo>
                    <a:pt x="690" y="1129"/>
                    <a:pt x="640" y="1124"/>
                    <a:pt x="590" y="1124"/>
                  </a:cubicBezTo>
                  <a:cubicBezTo>
                    <a:pt x="462" y="1124"/>
                    <a:pt x="334" y="1160"/>
                    <a:pt x="231" y="1235"/>
                  </a:cubicBezTo>
                  <a:cubicBezTo>
                    <a:pt x="1" y="1427"/>
                    <a:pt x="11" y="1800"/>
                    <a:pt x="39" y="2336"/>
                  </a:cubicBezTo>
                  <a:cubicBezTo>
                    <a:pt x="87" y="2996"/>
                    <a:pt x="738" y="3551"/>
                    <a:pt x="891" y="3666"/>
                  </a:cubicBezTo>
                  <a:lnTo>
                    <a:pt x="891" y="4384"/>
                  </a:lnTo>
                  <a:lnTo>
                    <a:pt x="3494" y="4384"/>
                  </a:lnTo>
                  <a:lnTo>
                    <a:pt x="3494" y="3456"/>
                  </a:lnTo>
                  <a:cubicBezTo>
                    <a:pt x="3944" y="3063"/>
                    <a:pt x="3992" y="2298"/>
                    <a:pt x="3963" y="1934"/>
                  </a:cubicBezTo>
                  <a:lnTo>
                    <a:pt x="3963" y="939"/>
                  </a:lnTo>
                  <a:cubicBezTo>
                    <a:pt x="3963" y="700"/>
                    <a:pt x="3772" y="499"/>
                    <a:pt x="3523" y="499"/>
                  </a:cubicBezTo>
                  <a:lnTo>
                    <a:pt x="3504" y="499"/>
                  </a:lnTo>
                  <a:cubicBezTo>
                    <a:pt x="3416" y="594"/>
                    <a:pt x="3298" y="640"/>
                    <a:pt x="3182" y="640"/>
                  </a:cubicBezTo>
                  <a:cubicBezTo>
                    <a:pt x="3009" y="640"/>
                    <a:pt x="2839" y="539"/>
                    <a:pt x="2776" y="355"/>
                  </a:cubicBezTo>
                  <a:lnTo>
                    <a:pt x="2748" y="355"/>
                  </a:lnTo>
                  <a:cubicBezTo>
                    <a:pt x="2660" y="446"/>
                    <a:pt x="2549" y="489"/>
                    <a:pt x="2438" y="489"/>
                  </a:cubicBezTo>
                  <a:cubicBezTo>
                    <a:pt x="2270" y="489"/>
                    <a:pt x="2105" y="390"/>
                    <a:pt x="2030" y="211"/>
                  </a:cubicBezTo>
                  <a:lnTo>
                    <a:pt x="2011" y="211"/>
                  </a:lnTo>
                  <a:cubicBezTo>
                    <a:pt x="1925" y="294"/>
                    <a:pt x="1818" y="332"/>
                    <a:pt x="1713" y="332"/>
                  </a:cubicBezTo>
                  <a:cubicBezTo>
                    <a:pt x="1525" y="332"/>
                    <a:pt x="1342" y="210"/>
                    <a:pt x="1293"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4667;p81"/>
            <p:cNvSpPr/>
            <p:nvPr/>
          </p:nvSpPr>
          <p:spPr>
            <a:xfrm>
              <a:off x="5563618" y="2133849"/>
              <a:ext cx="29175" cy="85634"/>
            </a:xfrm>
            <a:custGeom>
              <a:avLst/>
              <a:gdLst/>
              <a:ahLst/>
              <a:cxnLst/>
              <a:rect l="l" t="t" r="r" b="b"/>
              <a:pathLst>
                <a:path w="1111" h="3261" extrusionOk="0">
                  <a:moveTo>
                    <a:pt x="580" y="0"/>
                  </a:moveTo>
                  <a:cubicBezTo>
                    <a:pt x="452" y="0"/>
                    <a:pt x="324" y="36"/>
                    <a:pt x="220" y="112"/>
                  </a:cubicBezTo>
                  <a:cubicBezTo>
                    <a:pt x="0" y="303"/>
                    <a:pt x="0" y="677"/>
                    <a:pt x="38" y="1213"/>
                  </a:cubicBezTo>
                  <a:cubicBezTo>
                    <a:pt x="77" y="1873"/>
                    <a:pt x="727" y="2428"/>
                    <a:pt x="881" y="2543"/>
                  </a:cubicBezTo>
                  <a:lnTo>
                    <a:pt x="881" y="3261"/>
                  </a:lnTo>
                  <a:lnTo>
                    <a:pt x="1110" y="3261"/>
                  </a:lnTo>
                  <a:lnTo>
                    <a:pt x="1110" y="2447"/>
                  </a:lnTo>
                  <a:cubicBezTo>
                    <a:pt x="852" y="2246"/>
                    <a:pt x="326" y="1768"/>
                    <a:pt x="287" y="1213"/>
                  </a:cubicBezTo>
                  <a:cubicBezTo>
                    <a:pt x="259" y="658"/>
                    <a:pt x="230" y="294"/>
                    <a:pt x="450" y="112"/>
                  </a:cubicBezTo>
                  <a:cubicBezTo>
                    <a:pt x="546" y="64"/>
                    <a:pt x="651" y="35"/>
                    <a:pt x="756" y="16"/>
                  </a:cubicBezTo>
                  <a:lnTo>
                    <a:pt x="727" y="16"/>
                  </a:lnTo>
                  <a:cubicBezTo>
                    <a:pt x="679" y="6"/>
                    <a:pt x="629" y="0"/>
                    <a:pt x="580" y="0"/>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4668;p81"/>
            <p:cNvSpPr/>
            <p:nvPr/>
          </p:nvSpPr>
          <p:spPr>
            <a:xfrm>
              <a:off x="5448258" y="1994934"/>
              <a:ext cx="115124" cy="129803"/>
            </a:xfrm>
            <a:custGeom>
              <a:avLst/>
              <a:gdLst/>
              <a:ahLst/>
              <a:cxnLst/>
              <a:rect l="l" t="t" r="r" b="b"/>
              <a:pathLst>
                <a:path w="4384" h="4943" extrusionOk="0">
                  <a:moveTo>
                    <a:pt x="1827" y="1"/>
                  </a:moveTo>
                  <a:cubicBezTo>
                    <a:pt x="1749" y="1"/>
                    <a:pt x="1671" y="22"/>
                    <a:pt x="1599" y="62"/>
                  </a:cubicBezTo>
                  <a:cubicBezTo>
                    <a:pt x="1503" y="119"/>
                    <a:pt x="1436" y="215"/>
                    <a:pt x="1407" y="330"/>
                  </a:cubicBezTo>
                  <a:lnTo>
                    <a:pt x="1063" y="1593"/>
                  </a:lnTo>
                  <a:lnTo>
                    <a:pt x="335" y="1287"/>
                  </a:lnTo>
                  <a:lnTo>
                    <a:pt x="240" y="1583"/>
                  </a:lnTo>
                  <a:cubicBezTo>
                    <a:pt x="192" y="1775"/>
                    <a:pt x="144" y="1976"/>
                    <a:pt x="115" y="2167"/>
                  </a:cubicBezTo>
                  <a:cubicBezTo>
                    <a:pt x="0" y="2828"/>
                    <a:pt x="536" y="3536"/>
                    <a:pt x="642" y="3670"/>
                  </a:cubicBezTo>
                  <a:lnTo>
                    <a:pt x="642" y="4943"/>
                  </a:lnTo>
                  <a:lnTo>
                    <a:pt x="3216" y="4943"/>
                  </a:lnTo>
                  <a:lnTo>
                    <a:pt x="3216" y="4053"/>
                  </a:lnTo>
                  <a:cubicBezTo>
                    <a:pt x="3838" y="3708"/>
                    <a:pt x="3991" y="2808"/>
                    <a:pt x="4001" y="2675"/>
                  </a:cubicBezTo>
                  <a:lnTo>
                    <a:pt x="4317" y="1545"/>
                  </a:lnTo>
                  <a:lnTo>
                    <a:pt x="4317" y="1526"/>
                  </a:lnTo>
                  <a:cubicBezTo>
                    <a:pt x="4384" y="1296"/>
                    <a:pt x="4240" y="1057"/>
                    <a:pt x="4001" y="1000"/>
                  </a:cubicBezTo>
                  <a:lnTo>
                    <a:pt x="3982" y="1000"/>
                  </a:lnTo>
                  <a:cubicBezTo>
                    <a:pt x="3947" y="991"/>
                    <a:pt x="3912" y="987"/>
                    <a:pt x="3876" y="987"/>
                  </a:cubicBezTo>
                  <a:cubicBezTo>
                    <a:pt x="3794" y="987"/>
                    <a:pt x="3711" y="1010"/>
                    <a:pt x="3637" y="1057"/>
                  </a:cubicBezTo>
                  <a:cubicBezTo>
                    <a:pt x="3618" y="875"/>
                    <a:pt x="3484" y="732"/>
                    <a:pt x="3302" y="684"/>
                  </a:cubicBezTo>
                  <a:lnTo>
                    <a:pt x="3283" y="684"/>
                  </a:lnTo>
                  <a:cubicBezTo>
                    <a:pt x="3249" y="675"/>
                    <a:pt x="3214" y="671"/>
                    <a:pt x="3180" y="671"/>
                  </a:cubicBezTo>
                  <a:cubicBezTo>
                    <a:pt x="3100" y="671"/>
                    <a:pt x="3022" y="694"/>
                    <a:pt x="2948" y="741"/>
                  </a:cubicBezTo>
                  <a:cubicBezTo>
                    <a:pt x="2919" y="569"/>
                    <a:pt x="2795" y="425"/>
                    <a:pt x="2623" y="378"/>
                  </a:cubicBezTo>
                  <a:lnTo>
                    <a:pt x="2594" y="378"/>
                  </a:lnTo>
                  <a:cubicBezTo>
                    <a:pt x="2565" y="372"/>
                    <a:pt x="2534" y="369"/>
                    <a:pt x="2503" y="369"/>
                  </a:cubicBezTo>
                  <a:cubicBezTo>
                    <a:pt x="2430" y="369"/>
                    <a:pt x="2354" y="385"/>
                    <a:pt x="2288" y="425"/>
                  </a:cubicBezTo>
                  <a:cubicBezTo>
                    <a:pt x="2288" y="225"/>
                    <a:pt x="2144" y="52"/>
                    <a:pt x="1953" y="14"/>
                  </a:cubicBezTo>
                  <a:lnTo>
                    <a:pt x="1934" y="14"/>
                  </a:lnTo>
                  <a:cubicBezTo>
                    <a:pt x="1898" y="5"/>
                    <a:pt x="1862" y="1"/>
                    <a:pt x="1827" y="1"/>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4669;p81"/>
            <p:cNvSpPr/>
            <p:nvPr/>
          </p:nvSpPr>
          <p:spPr>
            <a:xfrm>
              <a:off x="5448258" y="2028205"/>
              <a:ext cx="25157" cy="96033"/>
            </a:xfrm>
            <a:custGeom>
              <a:avLst/>
              <a:gdLst/>
              <a:ahLst/>
              <a:cxnLst/>
              <a:rect l="l" t="t" r="r" b="b"/>
              <a:pathLst>
                <a:path w="958" h="3657" extrusionOk="0">
                  <a:moveTo>
                    <a:pt x="345" y="1"/>
                  </a:moveTo>
                  <a:lnTo>
                    <a:pt x="249" y="297"/>
                  </a:lnTo>
                  <a:cubicBezTo>
                    <a:pt x="192" y="489"/>
                    <a:pt x="144" y="690"/>
                    <a:pt x="115" y="891"/>
                  </a:cubicBezTo>
                  <a:cubicBezTo>
                    <a:pt x="0" y="1541"/>
                    <a:pt x="536" y="2250"/>
                    <a:pt x="642" y="2384"/>
                  </a:cubicBezTo>
                  <a:lnTo>
                    <a:pt x="642" y="3657"/>
                  </a:lnTo>
                  <a:lnTo>
                    <a:pt x="957" y="3657"/>
                  </a:lnTo>
                  <a:lnTo>
                    <a:pt x="957" y="2384"/>
                  </a:lnTo>
                  <a:cubicBezTo>
                    <a:pt x="852" y="2259"/>
                    <a:pt x="316" y="1551"/>
                    <a:pt x="431" y="891"/>
                  </a:cubicBezTo>
                  <a:cubicBezTo>
                    <a:pt x="460" y="690"/>
                    <a:pt x="508" y="498"/>
                    <a:pt x="565" y="307"/>
                  </a:cubicBezTo>
                  <a:lnTo>
                    <a:pt x="622" y="125"/>
                  </a:lnTo>
                  <a:lnTo>
                    <a:pt x="345"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4670;p81"/>
            <p:cNvSpPr/>
            <p:nvPr/>
          </p:nvSpPr>
          <p:spPr>
            <a:xfrm>
              <a:off x="5567636" y="2048058"/>
              <a:ext cx="32195" cy="33902"/>
            </a:xfrm>
            <a:custGeom>
              <a:avLst/>
              <a:gdLst/>
              <a:ahLst/>
              <a:cxnLst/>
              <a:rect l="l" t="t" r="r" b="b"/>
              <a:pathLst>
                <a:path w="1226" h="1291" extrusionOk="0">
                  <a:moveTo>
                    <a:pt x="479" y="1"/>
                  </a:moveTo>
                  <a:lnTo>
                    <a:pt x="0" y="1034"/>
                  </a:lnTo>
                  <a:lnTo>
                    <a:pt x="517" y="1254"/>
                  </a:lnTo>
                  <a:cubicBezTo>
                    <a:pt x="570" y="1279"/>
                    <a:pt x="626" y="1290"/>
                    <a:pt x="681" y="1290"/>
                  </a:cubicBezTo>
                  <a:cubicBezTo>
                    <a:pt x="843" y="1290"/>
                    <a:pt x="998" y="1192"/>
                    <a:pt x="1063" y="1034"/>
                  </a:cubicBezTo>
                  <a:lnTo>
                    <a:pt x="1187" y="757"/>
                  </a:lnTo>
                  <a:cubicBezTo>
                    <a:pt x="1225" y="652"/>
                    <a:pt x="1225" y="537"/>
                    <a:pt x="1187" y="431"/>
                  </a:cubicBezTo>
                  <a:cubicBezTo>
                    <a:pt x="1149" y="326"/>
                    <a:pt x="1063" y="250"/>
                    <a:pt x="967" y="202"/>
                  </a:cubicBezTo>
                  <a:lnTo>
                    <a:pt x="47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4671;p81"/>
            <p:cNvSpPr/>
            <p:nvPr/>
          </p:nvSpPr>
          <p:spPr>
            <a:xfrm>
              <a:off x="5454561" y="2149842"/>
              <a:ext cx="86212" cy="184266"/>
            </a:xfrm>
            <a:custGeom>
              <a:avLst/>
              <a:gdLst/>
              <a:ahLst/>
              <a:cxnLst/>
              <a:rect l="l" t="t" r="r" b="b"/>
              <a:pathLst>
                <a:path w="3283" h="7017" extrusionOk="0">
                  <a:moveTo>
                    <a:pt x="9" y="1"/>
                  </a:moveTo>
                  <a:lnTo>
                    <a:pt x="9" y="6776"/>
                  </a:lnTo>
                  <a:cubicBezTo>
                    <a:pt x="9" y="6776"/>
                    <a:pt x="9" y="6786"/>
                    <a:pt x="9" y="6796"/>
                  </a:cubicBezTo>
                  <a:cubicBezTo>
                    <a:pt x="0" y="6915"/>
                    <a:pt x="87" y="7016"/>
                    <a:pt x="204" y="7016"/>
                  </a:cubicBezTo>
                  <a:cubicBezTo>
                    <a:pt x="209" y="7016"/>
                    <a:pt x="214" y="7016"/>
                    <a:pt x="220" y="7016"/>
                  </a:cubicBezTo>
                  <a:lnTo>
                    <a:pt x="3081" y="7016"/>
                  </a:lnTo>
                  <a:cubicBezTo>
                    <a:pt x="3087" y="7016"/>
                    <a:pt x="3093" y="7016"/>
                    <a:pt x="3099" y="7016"/>
                  </a:cubicBezTo>
                  <a:cubicBezTo>
                    <a:pt x="3196" y="7016"/>
                    <a:pt x="3273" y="6943"/>
                    <a:pt x="3282" y="6843"/>
                  </a:cubicBezTo>
                  <a:lnTo>
                    <a:pt x="3282" y="1"/>
                  </a:ln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4672;p81"/>
            <p:cNvSpPr/>
            <p:nvPr/>
          </p:nvSpPr>
          <p:spPr>
            <a:xfrm>
              <a:off x="5578193" y="2244089"/>
              <a:ext cx="85975" cy="90019"/>
            </a:xfrm>
            <a:custGeom>
              <a:avLst/>
              <a:gdLst/>
              <a:ahLst/>
              <a:cxnLst/>
              <a:rect l="l" t="t" r="r" b="b"/>
              <a:pathLst>
                <a:path w="3274" h="3428" extrusionOk="0">
                  <a:moveTo>
                    <a:pt x="0" y="1"/>
                  </a:moveTo>
                  <a:lnTo>
                    <a:pt x="0" y="3235"/>
                  </a:lnTo>
                  <a:cubicBezTo>
                    <a:pt x="0" y="3336"/>
                    <a:pt x="87" y="3427"/>
                    <a:pt x="195" y="3427"/>
                  </a:cubicBezTo>
                  <a:cubicBezTo>
                    <a:pt x="200" y="3427"/>
                    <a:pt x="205" y="3427"/>
                    <a:pt x="211" y="3427"/>
                  </a:cubicBezTo>
                  <a:lnTo>
                    <a:pt x="3072" y="3427"/>
                  </a:lnTo>
                  <a:cubicBezTo>
                    <a:pt x="3078" y="3427"/>
                    <a:pt x="3083" y="3427"/>
                    <a:pt x="3088" y="3427"/>
                  </a:cubicBezTo>
                  <a:cubicBezTo>
                    <a:pt x="3195" y="3427"/>
                    <a:pt x="3273" y="3336"/>
                    <a:pt x="3273" y="3235"/>
                  </a:cubicBezTo>
                  <a:lnTo>
                    <a:pt x="3273" y="1"/>
                  </a:ln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4673;p81"/>
            <p:cNvSpPr/>
            <p:nvPr/>
          </p:nvSpPr>
          <p:spPr>
            <a:xfrm>
              <a:off x="5473389" y="2149842"/>
              <a:ext cx="67383" cy="184266"/>
            </a:xfrm>
            <a:custGeom>
              <a:avLst/>
              <a:gdLst/>
              <a:ahLst/>
              <a:cxnLst/>
              <a:rect l="l" t="t" r="r" b="b"/>
              <a:pathLst>
                <a:path w="2566" h="7017" extrusionOk="0">
                  <a:moveTo>
                    <a:pt x="0" y="1"/>
                  </a:moveTo>
                  <a:lnTo>
                    <a:pt x="0" y="7016"/>
                  </a:lnTo>
                  <a:lnTo>
                    <a:pt x="2364" y="7016"/>
                  </a:lnTo>
                  <a:cubicBezTo>
                    <a:pt x="2370" y="7016"/>
                    <a:pt x="2375" y="7016"/>
                    <a:pt x="2380" y="7016"/>
                  </a:cubicBezTo>
                  <a:cubicBezTo>
                    <a:pt x="2478" y="7016"/>
                    <a:pt x="2556" y="6934"/>
                    <a:pt x="2565" y="6843"/>
                  </a:cubicBezTo>
                  <a:lnTo>
                    <a:pt x="2565" y="1"/>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4674;p81"/>
            <p:cNvSpPr/>
            <p:nvPr/>
          </p:nvSpPr>
          <p:spPr>
            <a:xfrm>
              <a:off x="5595262" y="2244089"/>
              <a:ext cx="69143" cy="90019"/>
            </a:xfrm>
            <a:custGeom>
              <a:avLst/>
              <a:gdLst/>
              <a:ahLst/>
              <a:cxnLst/>
              <a:rect l="l" t="t" r="r" b="b"/>
              <a:pathLst>
                <a:path w="2633" h="3428" extrusionOk="0">
                  <a:moveTo>
                    <a:pt x="1" y="1"/>
                  </a:moveTo>
                  <a:lnTo>
                    <a:pt x="1" y="3427"/>
                  </a:lnTo>
                  <a:lnTo>
                    <a:pt x="2422" y="3427"/>
                  </a:lnTo>
                  <a:cubicBezTo>
                    <a:pt x="2428" y="3427"/>
                    <a:pt x="2433" y="3427"/>
                    <a:pt x="2438" y="3427"/>
                  </a:cubicBezTo>
                  <a:cubicBezTo>
                    <a:pt x="2545" y="3427"/>
                    <a:pt x="2624" y="3336"/>
                    <a:pt x="2633" y="3235"/>
                  </a:cubicBezTo>
                  <a:lnTo>
                    <a:pt x="2633"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4675;p81"/>
            <p:cNvSpPr/>
            <p:nvPr/>
          </p:nvSpPr>
          <p:spPr>
            <a:xfrm>
              <a:off x="5334421" y="2274997"/>
              <a:ext cx="86973" cy="59348"/>
            </a:xfrm>
            <a:custGeom>
              <a:avLst/>
              <a:gdLst/>
              <a:ahLst/>
              <a:cxnLst/>
              <a:rect l="l" t="t" r="r" b="b"/>
              <a:pathLst>
                <a:path w="3312" h="2260" extrusionOk="0">
                  <a:moveTo>
                    <a:pt x="19" y="1"/>
                  </a:moveTo>
                  <a:lnTo>
                    <a:pt x="19" y="2039"/>
                  </a:lnTo>
                  <a:cubicBezTo>
                    <a:pt x="0" y="2154"/>
                    <a:pt x="86" y="2250"/>
                    <a:pt x="201" y="2259"/>
                  </a:cubicBezTo>
                  <a:lnTo>
                    <a:pt x="3110" y="2259"/>
                  </a:lnTo>
                  <a:cubicBezTo>
                    <a:pt x="3225" y="2250"/>
                    <a:pt x="3311" y="2154"/>
                    <a:pt x="3292" y="2039"/>
                  </a:cubicBezTo>
                  <a:lnTo>
                    <a:pt x="3292" y="1"/>
                  </a:ln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4676;p81"/>
            <p:cNvSpPr/>
            <p:nvPr/>
          </p:nvSpPr>
          <p:spPr>
            <a:xfrm>
              <a:off x="5353512" y="2274997"/>
              <a:ext cx="67619" cy="59085"/>
            </a:xfrm>
            <a:custGeom>
              <a:avLst/>
              <a:gdLst/>
              <a:ahLst/>
              <a:cxnLst/>
              <a:rect l="l" t="t" r="r" b="b"/>
              <a:pathLst>
                <a:path w="2575" h="2250" extrusionOk="0">
                  <a:moveTo>
                    <a:pt x="0" y="1"/>
                  </a:moveTo>
                  <a:lnTo>
                    <a:pt x="0" y="2250"/>
                  </a:lnTo>
                  <a:lnTo>
                    <a:pt x="2383" y="2250"/>
                  </a:lnTo>
                  <a:cubicBezTo>
                    <a:pt x="2498" y="2250"/>
                    <a:pt x="2575" y="2144"/>
                    <a:pt x="2565" y="2039"/>
                  </a:cubicBezTo>
                  <a:lnTo>
                    <a:pt x="2565"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4677;p81"/>
            <p:cNvSpPr/>
            <p:nvPr/>
          </p:nvSpPr>
          <p:spPr>
            <a:xfrm>
              <a:off x="5454298" y="2121192"/>
              <a:ext cx="86973" cy="32457"/>
            </a:xfrm>
            <a:custGeom>
              <a:avLst/>
              <a:gdLst/>
              <a:ahLst/>
              <a:cxnLst/>
              <a:rect l="l" t="t" r="r" b="b"/>
              <a:pathLst>
                <a:path w="3312" h="1236" extrusionOk="0">
                  <a:moveTo>
                    <a:pt x="201" y="1"/>
                  </a:moveTo>
                  <a:cubicBezTo>
                    <a:pt x="86" y="1"/>
                    <a:pt x="0" y="106"/>
                    <a:pt x="19" y="221"/>
                  </a:cubicBezTo>
                  <a:lnTo>
                    <a:pt x="19" y="1235"/>
                  </a:lnTo>
                  <a:lnTo>
                    <a:pt x="3292" y="1235"/>
                  </a:lnTo>
                  <a:lnTo>
                    <a:pt x="3292" y="249"/>
                  </a:lnTo>
                  <a:cubicBezTo>
                    <a:pt x="3292" y="240"/>
                    <a:pt x="3292" y="230"/>
                    <a:pt x="3292" y="221"/>
                  </a:cubicBezTo>
                  <a:cubicBezTo>
                    <a:pt x="3311" y="106"/>
                    <a:pt x="3225" y="1"/>
                    <a:pt x="31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4678;p81"/>
            <p:cNvSpPr/>
            <p:nvPr/>
          </p:nvSpPr>
          <p:spPr>
            <a:xfrm>
              <a:off x="5473389" y="2121192"/>
              <a:ext cx="67882" cy="32457"/>
            </a:xfrm>
            <a:custGeom>
              <a:avLst/>
              <a:gdLst/>
              <a:ahLst/>
              <a:cxnLst/>
              <a:rect l="l" t="t" r="r" b="b"/>
              <a:pathLst>
                <a:path w="2585" h="1236" extrusionOk="0">
                  <a:moveTo>
                    <a:pt x="0" y="1"/>
                  </a:moveTo>
                  <a:lnTo>
                    <a:pt x="0" y="1235"/>
                  </a:lnTo>
                  <a:lnTo>
                    <a:pt x="2565" y="1235"/>
                  </a:lnTo>
                  <a:lnTo>
                    <a:pt x="2565" y="249"/>
                  </a:lnTo>
                  <a:cubicBezTo>
                    <a:pt x="2565" y="240"/>
                    <a:pt x="2565" y="230"/>
                    <a:pt x="2565" y="221"/>
                  </a:cubicBezTo>
                  <a:cubicBezTo>
                    <a:pt x="2584" y="106"/>
                    <a:pt x="2498" y="1"/>
                    <a:pt x="2383" y="1"/>
                  </a:cubicBezTo>
                  <a:close/>
                </a:path>
              </a:pathLst>
            </a:custGeom>
            <a:solidFill>
              <a:srgbClr val="EF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4679;p81"/>
            <p:cNvSpPr/>
            <p:nvPr/>
          </p:nvSpPr>
          <p:spPr>
            <a:xfrm>
              <a:off x="5476146" y="1994435"/>
              <a:ext cx="24658" cy="44537"/>
            </a:xfrm>
            <a:custGeom>
              <a:avLst/>
              <a:gdLst/>
              <a:ahLst/>
              <a:cxnLst/>
              <a:rect l="l" t="t" r="r" b="b"/>
              <a:pathLst>
                <a:path w="939" h="1696" extrusionOk="0">
                  <a:moveTo>
                    <a:pt x="769" y="1"/>
                  </a:moveTo>
                  <a:cubicBezTo>
                    <a:pt x="690" y="1"/>
                    <a:pt x="613" y="24"/>
                    <a:pt x="546" y="71"/>
                  </a:cubicBezTo>
                  <a:cubicBezTo>
                    <a:pt x="441" y="129"/>
                    <a:pt x="374" y="224"/>
                    <a:pt x="345" y="339"/>
                  </a:cubicBezTo>
                  <a:lnTo>
                    <a:pt x="77" y="1315"/>
                  </a:lnTo>
                  <a:lnTo>
                    <a:pt x="58" y="1382"/>
                  </a:lnTo>
                  <a:lnTo>
                    <a:pt x="29" y="1516"/>
                  </a:lnTo>
                  <a:cubicBezTo>
                    <a:pt x="1" y="1583"/>
                    <a:pt x="29" y="1660"/>
                    <a:pt x="96" y="1689"/>
                  </a:cubicBezTo>
                  <a:cubicBezTo>
                    <a:pt x="111" y="1693"/>
                    <a:pt x="124" y="1696"/>
                    <a:pt x="135" y="1696"/>
                  </a:cubicBezTo>
                  <a:cubicBezTo>
                    <a:pt x="218" y="1696"/>
                    <a:pt x="240" y="1593"/>
                    <a:pt x="240" y="1593"/>
                  </a:cubicBezTo>
                  <a:lnTo>
                    <a:pt x="307" y="1335"/>
                  </a:lnTo>
                  <a:lnTo>
                    <a:pt x="575" y="368"/>
                  </a:lnTo>
                  <a:cubicBezTo>
                    <a:pt x="613" y="186"/>
                    <a:pt x="766" y="62"/>
                    <a:pt x="939" y="43"/>
                  </a:cubicBezTo>
                  <a:cubicBezTo>
                    <a:pt x="929" y="33"/>
                    <a:pt x="910" y="23"/>
                    <a:pt x="891" y="14"/>
                  </a:cubicBezTo>
                  <a:lnTo>
                    <a:pt x="872" y="14"/>
                  </a:lnTo>
                  <a:cubicBezTo>
                    <a:pt x="837" y="5"/>
                    <a:pt x="803" y="1"/>
                    <a:pt x="769"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4680;p81"/>
            <p:cNvSpPr/>
            <p:nvPr/>
          </p:nvSpPr>
          <p:spPr>
            <a:xfrm>
              <a:off x="5497758" y="2003731"/>
              <a:ext cx="18382" cy="41281"/>
            </a:xfrm>
            <a:custGeom>
              <a:avLst/>
              <a:gdLst/>
              <a:ahLst/>
              <a:cxnLst/>
              <a:rect l="l" t="t" r="r" b="b"/>
              <a:pathLst>
                <a:path w="700" h="1572" extrusionOk="0">
                  <a:moveTo>
                    <a:pt x="580" y="1"/>
                  </a:moveTo>
                  <a:cubicBezTo>
                    <a:pt x="464" y="1"/>
                    <a:pt x="362" y="87"/>
                    <a:pt x="355" y="215"/>
                  </a:cubicBezTo>
                  <a:lnTo>
                    <a:pt x="87" y="1191"/>
                  </a:lnTo>
                  <a:lnTo>
                    <a:pt x="68" y="1258"/>
                  </a:lnTo>
                  <a:lnTo>
                    <a:pt x="29" y="1402"/>
                  </a:lnTo>
                  <a:cubicBezTo>
                    <a:pt x="1" y="1459"/>
                    <a:pt x="39" y="1536"/>
                    <a:pt x="106" y="1564"/>
                  </a:cubicBezTo>
                  <a:cubicBezTo>
                    <a:pt x="120" y="1569"/>
                    <a:pt x="133" y="1571"/>
                    <a:pt x="145" y="1571"/>
                  </a:cubicBezTo>
                  <a:cubicBezTo>
                    <a:pt x="228" y="1571"/>
                    <a:pt x="250" y="1469"/>
                    <a:pt x="250" y="1469"/>
                  </a:cubicBezTo>
                  <a:lnTo>
                    <a:pt x="317" y="1210"/>
                  </a:lnTo>
                  <a:lnTo>
                    <a:pt x="584" y="244"/>
                  </a:lnTo>
                  <a:cubicBezTo>
                    <a:pt x="594" y="167"/>
                    <a:pt x="642" y="90"/>
                    <a:pt x="699" y="33"/>
                  </a:cubicBezTo>
                  <a:cubicBezTo>
                    <a:pt x="660" y="11"/>
                    <a:pt x="619" y="1"/>
                    <a:pt x="58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4681;p81"/>
            <p:cNvSpPr/>
            <p:nvPr/>
          </p:nvSpPr>
          <p:spPr>
            <a:xfrm>
              <a:off x="5515615" y="2011872"/>
              <a:ext cx="18618" cy="41176"/>
            </a:xfrm>
            <a:custGeom>
              <a:avLst/>
              <a:gdLst/>
              <a:ahLst/>
              <a:cxnLst/>
              <a:rect l="l" t="t" r="r" b="b"/>
              <a:pathLst>
                <a:path w="709" h="1568" extrusionOk="0">
                  <a:moveTo>
                    <a:pt x="586" y="0"/>
                  </a:moveTo>
                  <a:cubicBezTo>
                    <a:pt x="453" y="0"/>
                    <a:pt x="331" y="100"/>
                    <a:pt x="316" y="240"/>
                  </a:cubicBezTo>
                  <a:lnTo>
                    <a:pt x="77" y="1187"/>
                  </a:lnTo>
                  <a:lnTo>
                    <a:pt x="67" y="1254"/>
                  </a:lnTo>
                  <a:lnTo>
                    <a:pt x="29" y="1398"/>
                  </a:lnTo>
                  <a:cubicBezTo>
                    <a:pt x="0" y="1455"/>
                    <a:pt x="29" y="1532"/>
                    <a:pt x="96" y="1561"/>
                  </a:cubicBezTo>
                  <a:cubicBezTo>
                    <a:pt x="111" y="1565"/>
                    <a:pt x="125" y="1567"/>
                    <a:pt x="138" y="1567"/>
                  </a:cubicBezTo>
                  <a:cubicBezTo>
                    <a:pt x="227" y="1567"/>
                    <a:pt x="249" y="1465"/>
                    <a:pt x="249" y="1465"/>
                  </a:cubicBezTo>
                  <a:lnTo>
                    <a:pt x="306" y="1206"/>
                  </a:lnTo>
                  <a:lnTo>
                    <a:pt x="546" y="269"/>
                  </a:lnTo>
                  <a:cubicBezTo>
                    <a:pt x="574" y="173"/>
                    <a:pt x="622" y="87"/>
                    <a:pt x="708" y="29"/>
                  </a:cubicBezTo>
                  <a:cubicBezTo>
                    <a:pt x="668" y="9"/>
                    <a:pt x="627" y="0"/>
                    <a:pt x="586" y="0"/>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4682;p81"/>
            <p:cNvSpPr/>
            <p:nvPr/>
          </p:nvSpPr>
          <p:spPr>
            <a:xfrm>
              <a:off x="5534706" y="2020669"/>
              <a:ext cx="16360" cy="37657"/>
            </a:xfrm>
            <a:custGeom>
              <a:avLst/>
              <a:gdLst/>
              <a:ahLst/>
              <a:cxnLst/>
              <a:rect l="l" t="t" r="r" b="b"/>
              <a:pathLst>
                <a:path w="623" h="1434" extrusionOk="0">
                  <a:moveTo>
                    <a:pt x="594" y="1"/>
                  </a:moveTo>
                  <a:cubicBezTo>
                    <a:pt x="508" y="1"/>
                    <a:pt x="422" y="20"/>
                    <a:pt x="355" y="68"/>
                  </a:cubicBezTo>
                  <a:lnTo>
                    <a:pt x="355" y="87"/>
                  </a:lnTo>
                  <a:lnTo>
                    <a:pt x="87" y="1063"/>
                  </a:lnTo>
                  <a:lnTo>
                    <a:pt x="68" y="1120"/>
                  </a:lnTo>
                  <a:lnTo>
                    <a:pt x="29" y="1264"/>
                  </a:lnTo>
                  <a:cubicBezTo>
                    <a:pt x="1" y="1331"/>
                    <a:pt x="29" y="1407"/>
                    <a:pt x="96" y="1427"/>
                  </a:cubicBezTo>
                  <a:cubicBezTo>
                    <a:pt x="113" y="1432"/>
                    <a:pt x="128" y="1434"/>
                    <a:pt x="141" y="1434"/>
                  </a:cubicBezTo>
                  <a:cubicBezTo>
                    <a:pt x="228" y="1434"/>
                    <a:pt x="249" y="1340"/>
                    <a:pt x="249" y="1340"/>
                  </a:cubicBezTo>
                  <a:lnTo>
                    <a:pt x="316" y="1072"/>
                  </a:lnTo>
                  <a:lnTo>
                    <a:pt x="575" y="106"/>
                  </a:lnTo>
                  <a:cubicBezTo>
                    <a:pt x="584" y="68"/>
                    <a:pt x="603" y="39"/>
                    <a:pt x="623"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4683;p81"/>
            <p:cNvSpPr/>
            <p:nvPr/>
          </p:nvSpPr>
          <p:spPr>
            <a:xfrm>
              <a:off x="5585230" y="2104097"/>
              <a:ext cx="13077" cy="47793"/>
            </a:xfrm>
            <a:custGeom>
              <a:avLst/>
              <a:gdLst/>
              <a:ahLst/>
              <a:cxnLst/>
              <a:rect l="l" t="t" r="r" b="b"/>
              <a:pathLst>
                <a:path w="498" h="1820" extrusionOk="0">
                  <a:moveTo>
                    <a:pt x="431" y="1"/>
                  </a:moveTo>
                  <a:cubicBezTo>
                    <a:pt x="306" y="10"/>
                    <a:pt x="201" y="58"/>
                    <a:pt x="125" y="144"/>
                  </a:cubicBezTo>
                  <a:cubicBezTo>
                    <a:pt x="38" y="221"/>
                    <a:pt x="0" y="336"/>
                    <a:pt x="0" y="451"/>
                  </a:cubicBezTo>
                  <a:lnTo>
                    <a:pt x="0" y="1465"/>
                  </a:lnTo>
                  <a:lnTo>
                    <a:pt x="0" y="1532"/>
                  </a:lnTo>
                  <a:lnTo>
                    <a:pt x="10" y="1676"/>
                  </a:lnTo>
                  <a:cubicBezTo>
                    <a:pt x="0" y="1743"/>
                    <a:pt x="48" y="1810"/>
                    <a:pt x="115" y="1819"/>
                  </a:cubicBezTo>
                  <a:cubicBezTo>
                    <a:pt x="119" y="1820"/>
                    <a:pt x="123" y="1820"/>
                    <a:pt x="127" y="1820"/>
                  </a:cubicBezTo>
                  <a:cubicBezTo>
                    <a:pt x="239" y="1820"/>
                    <a:pt x="239" y="1685"/>
                    <a:pt x="239" y="1685"/>
                  </a:cubicBezTo>
                  <a:lnTo>
                    <a:pt x="230" y="1417"/>
                  </a:lnTo>
                  <a:lnTo>
                    <a:pt x="230" y="422"/>
                  </a:lnTo>
                  <a:cubicBezTo>
                    <a:pt x="220" y="240"/>
                    <a:pt x="326" y="68"/>
                    <a:pt x="498"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4684;p81"/>
            <p:cNvSpPr/>
            <p:nvPr/>
          </p:nvSpPr>
          <p:spPr>
            <a:xfrm>
              <a:off x="5606947" y="2109480"/>
              <a:ext cx="8456" cy="43171"/>
            </a:xfrm>
            <a:custGeom>
              <a:avLst/>
              <a:gdLst/>
              <a:ahLst/>
              <a:cxnLst/>
              <a:rect l="l" t="t" r="r" b="b"/>
              <a:pathLst>
                <a:path w="322" h="1644" extrusionOk="0">
                  <a:moveTo>
                    <a:pt x="268" y="0"/>
                  </a:moveTo>
                  <a:cubicBezTo>
                    <a:pt x="125" y="0"/>
                    <a:pt x="0" y="131"/>
                    <a:pt x="34" y="284"/>
                  </a:cubicBezTo>
                  <a:lnTo>
                    <a:pt x="34" y="1356"/>
                  </a:lnTo>
                  <a:lnTo>
                    <a:pt x="34" y="1499"/>
                  </a:lnTo>
                  <a:cubicBezTo>
                    <a:pt x="25" y="1576"/>
                    <a:pt x="73" y="1643"/>
                    <a:pt x="149" y="1643"/>
                  </a:cubicBezTo>
                  <a:cubicBezTo>
                    <a:pt x="153" y="1643"/>
                    <a:pt x="157" y="1643"/>
                    <a:pt x="161" y="1643"/>
                  </a:cubicBezTo>
                  <a:cubicBezTo>
                    <a:pt x="264" y="1643"/>
                    <a:pt x="264" y="1519"/>
                    <a:pt x="264" y="1519"/>
                  </a:cubicBezTo>
                  <a:lnTo>
                    <a:pt x="264" y="1251"/>
                  </a:lnTo>
                  <a:lnTo>
                    <a:pt x="264" y="246"/>
                  </a:lnTo>
                  <a:cubicBezTo>
                    <a:pt x="255" y="169"/>
                    <a:pt x="283" y="83"/>
                    <a:pt x="322" y="6"/>
                  </a:cubicBezTo>
                  <a:cubicBezTo>
                    <a:pt x="304" y="2"/>
                    <a:pt x="286" y="0"/>
                    <a:pt x="268" y="0"/>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4685;p81"/>
            <p:cNvSpPr/>
            <p:nvPr/>
          </p:nvSpPr>
          <p:spPr>
            <a:xfrm>
              <a:off x="5625513" y="2113314"/>
              <a:ext cx="8981" cy="43093"/>
            </a:xfrm>
            <a:custGeom>
              <a:avLst/>
              <a:gdLst/>
              <a:ahLst/>
              <a:cxnLst/>
              <a:rect l="l" t="t" r="r" b="b"/>
              <a:pathLst>
                <a:path w="342" h="1641" extrusionOk="0">
                  <a:moveTo>
                    <a:pt x="298" y="1"/>
                  </a:moveTo>
                  <a:cubicBezTo>
                    <a:pt x="135" y="1"/>
                    <a:pt x="1" y="143"/>
                    <a:pt x="36" y="310"/>
                  </a:cubicBezTo>
                  <a:lnTo>
                    <a:pt x="55" y="1296"/>
                  </a:lnTo>
                  <a:lnTo>
                    <a:pt x="55" y="1353"/>
                  </a:lnTo>
                  <a:lnTo>
                    <a:pt x="55" y="1507"/>
                  </a:lnTo>
                  <a:cubicBezTo>
                    <a:pt x="45" y="1574"/>
                    <a:pt x="93" y="1631"/>
                    <a:pt x="170" y="1641"/>
                  </a:cubicBezTo>
                  <a:cubicBezTo>
                    <a:pt x="174" y="1641"/>
                    <a:pt x="177" y="1641"/>
                    <a:pt x="181" y="1641"/>
                  </a:cubicBezTo>
                  <a:cubicBezTo>
                    <a:pt x="285" y="1641"/>
                    <a:pt x="285" y="1516"/>
                    <a:pt x="285" y="1516"/>
                  </a:cubicBezTo>
                  <a:lnTo>
                    <a:pt x="275" y="1248"/>
                  </a:lnTo>
                  <a:lnTo>
                    <a:pt x="256" y="282"/>
                  </a:lnTo>
                  <a:cubicBezTo>
                    <a:pt x="256" y="176"/>
                    <a:pt x="285" y="81"/>
                    <a:pt x="342" y="4"/>
                  </a:cubicBezTo>
                  <a:cubicBezTo>
                    <a:pt x="327" y="2"/>
                    <a:pt x="312" y="1"/>
                    <a:pt x="298"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4686;p81"/>
            <p:cNvSpPr/>
            <p:nvPr/>
          </p:nvSpPr>
          <p:spPr>
            <a:xfrm>
              <a:off x="5646285" y="2117437"/>
              <a:ext cx="6801" cy="39731"/>
            </a:xfrm>
            <a:custGeom>
              <a:avLst/>
              <a:gdLst/>
              <a:ahLst/>
              <a:cxnLst/>
              <a:rect l="l" t="t" r="r" b="b"/>
              <a:pathLst>
                <a:path w="259" h="1513" extrusionOk="0">
                  <a:moveTo>
                    <a:pt x="221" y="0"/>
                  </a:moveTo>
                  <a:cubicBezTo>
                    <a:pt x="144" y="29"/>
                    <a:pt x="68" y="67"/>
                    <a:pt x="10" y="134"/>
                  </a:cubicBezTo>
                  <a:lnTo>
                    <a:pt x="10" y="144"/>
                  </a:lnTo>
                  <a:lnTo>
                    <a:pt x="10" y="1225"/>
                  </a:lnTo>
                  <a:lnTo>
                    <a:pt x="20" y="1369"/>
                  </a:lnTo>
                  <a:cubicBezTo>
                    <a:pt x="1" y="1436"/>
                    <a:pt x="58" y="1503"/>
                    <a:pt x="125" y="1512"/>
                  </a:cubicBezTo>
                  <a:cubicBezTo>
                    <a:pt x="130" y="1513"/>
                    <a:pt x="134" y="1513"/>
                    <a:pt x="139" y="1513"/>
                  </a:cubicBezTo>
                  <a:cubicBezTo>
                    <a:pt x="258" y="1513"/>
                    <a:pt x="250" y="1388"/>
                    <a:pt x="250" y="1388"/>
                  </a:cubicBezTo>
                  <a:lnTo>
                    <a:pt x="240" y="1120"/>
                  </a:lnTo>
                  <a:lnTo>
                    <a:pt x="240" y="115"/>
                  </a:lnTo>
                  <a:cubicBezTo>
                    <a:pt x="240" y="77"/>
                    <a:pt x="240" y="38"/>
                    <a:pt x="250" y="0"/>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4687;p81"/>
            <p:cNvSpPr/>
            <p:nvPr/>
          </p:nvSpPr>
          <p:spPr>
            <a:xfrm>
              <a:off x="5577694" y="2215439"/>
              <a:ext cx="86973" cy="32694"/>
            </a:xfrm>
            <a:custGeom>
              <a:avLst/>
              <a:gdLst/>
              <a:ahLst/>
              <a:cxnLst/>
              <a:rect l="l" t="t" r="r" b="b"/>
              <a:pathLst>
                <a:path w="3312" h="1245" extrusionOk="0">
                  <a:moveTo>
                    <a:pt x="201" y="1"/>
                  </a:moveTo>
                  <a:cubicBezTo>
                    <a:pt x="86" y="10"/>
                    <a:pt x="0" y="115"/>
                    <a:pt x="19" y="221"/>
                  </a:cubicBezTo>
                  <a:lnTo>
                    <a:pt x="19" y="1245"/>
                  </a:lnTo>
                  <a:lnTo>
                    <a:pt x="3302" y="1245"/>
                  </a:lnTo>
                  <a:lnTo>
                    <a:pt x="3302" y="249"/>
                  </a:lnTo>
                  <a:cubicBezTo>
                    <a:pt x="3292" y="240"/>
                    <a:pt x="3292" y="230"/>
                    <a:pt x="3292" y="221"/>
                  </a:cubicBezTo>
                  <a:cubicBezTo>
                    <a:pt x="3311" y="115"/>
                    <a:pt x="3225" y="10"/>
                    <a:pt x="31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14688;p81"/>
            <p:cNvSpPr/>
            <p:nvPr/>
          </p:nvSpPr>
          <p:spPr>
            <a:xfrm>
              <a:off x="5595262" y="2215439"/>
              <a:ext cx="69405" cy="32694"/>
            </a:xfrm>
            <a:custGeom>
              <a:avLst/>
              <a:gdLst/>
              <a:ahLst/>
              <a:cxnLst/>
              <a:rect l="l" t="t" r="r" b="b"/>
              <a:pathLst>
                <a:path w="2643" h="1245" extrusionOk="0">
                  <a:moveTo>
                    <a:pt x="1" y="1"/>
                  </a:moveTo>
                  <a:lnTo>
                    <a:pt x="1" y="1245"/>
                  </a:lnTo>
                  <a:lnTo>
                    <a:pt x="2633" y="1245"/>
                  </a:lnTo>
                  <a:lnTo>
                    <a:pt x="2633" y="249"/>
                  </a:lnTo>
                  <a:cubicBezTo>
                    <a:pt x="2623" y="240"/>
                    <a:pt x="2623" y="230"/>
                    <a:pt x="2623" y="221"/>
                  </a:cubicBezTo>
                  <a:cubicBezTo>
                    <a:pt x="2642" y="115"/>
                    <a:pt x="2556" y="10"/>
                    <a:pt x="2441" y="1"/>
                  </a:cubicBezTo>
                  <a:close/>
                </a:path>
              </a:pathLst>
            </a:custGeom>
            <a:solidFill>
              <a:srgbClr val="EF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4689;p81"/>
            <p:cNvSpPr/>
            <p:nvPr/>
          </p:nvSpPr>
          <p:spPr>
            <a:xfrm>
              <a:off x="5334421" y="2246111"/>
              <a:ext cx="86973" cy="32431"/>
            </a:xfrm>
            <a:custGeom>
              <a:avLst/>
              <a:gdLst/>
              <a:ahLst/>
              <a:cxnLst/>
              <a:rect l="l" t="t" r="r" b="b"/>
              <a:pathLst>
                <a:path w="3312" h="1235" extrusionOk="0">
                  <a:moveTo>
                    <a:pt x="201" y="0"/>
                  </a:moveTo>
                  <a:cubicBezTo>
                    <a:pt x="86" y="10"/>
                    <a:pt x="0" y="105"/>
                    <a:pt x="19" y="220"/>
                  </a:cubicBezTo>
                  <a:lnTo>
                    <a:pt x="19" y="1235"/>
                  </a:lnTo>
                  <a:lnTo>
                    <a:pt x="3292" y="1235"/>
                  </a:lnTo>
                  <a:lnTo>
                    <a:pt x="3292" y="249"/>
                  </a:lnTo>
                  <a:cubicBezTo>
                    <a:pt x="3292" y="239"/>
                    <a:pt x="3292" y="230"/>
                    <a:pt x="3292" y="220"/>
                  </a:cubicBezTo>
                  <a:cubicBezTo>
                    <a:pt x="3311" y="105"/>
                    <a:pt x="3225" y="10"/>
                    <a:pt x="311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4690;p81"/>
            <p:cNvSpPr/>
            <p:nvPr/>
          </p:nvSpPr>
          <p:spPr>
            <a:xfrm>
              <a:off x="5353512" y="2246111"/>
              <a:ext cx="67882" cy="32431"/>
            </a:xfrm>
            <a:custGeom>
              <a:avLst/>
              <a:gdLst/>
              <a:ahLst/>
              <a:cxnLst/>
              <a:rect l="l" t="t" r="r" b="b"/>
              <a:pathLst>
                <a:path w="2585" h="1235" extrusionOk="0">
                  <a:moveTo>
                    <a:pt x="0" y="0"/>
                  </a:moveTo>
                  <a:lnTo>
                    <a:pt x="0" y="1235"/>
                  </a:lnTo>
                  <a:lnTo>
                    <a:pt x="2565" y="1235"/>
                  </a:lnTo>
                  <a:lnTo>
                    <a:pt x="2565" y="249"/>
                  </a:lnTo>
                  <a:cubicBezTo>
                    <a:pt x="2565" y="239"/>
                    <a:pt x="2565" y="230"/>
                    <a:pt x="2565" y="220"/>
                  </a:cubicBezTo>
                  <a:cubicBezTo>
                    <a:pt x="2584" y="105"/>
                    <a:pt x="2498" y="10"/>
                    <a:pt x="2383" y="0"/>
                  </a:cubicBezTo>
                  <a:close/>
                </a:path>
              </a:pathLst>
            </a:custGeom>
            <a:solidFill>
              <a:srgbClr val="EF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 name="Google Shape;2791;p33"/>
          <p:cNvSpPr txBox="1">
            <a:spLocks/>
          </p:cNvSpPr>
          <p:nvPr/>
        </p:nvSpPr>
        <p:spPr>
          <a:xfrm flipH="1">
            <a:off x="616220" y="348483"/>
            <a:ext cx="826048" cy="733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ndrina Solid"/>
              <a:buNone/>
              <a:defRPr sz="35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dk1"/>
              </a:buClr>
              <a:buSzPts val="3600"/>
              <a:buFont typeface="Londrina Solid"/>
              <a:buNone/>
              <a:defRPr sz="3600" b="0" i="0" u="none" strike="noStrike" cap="none">
                <a:solidFill>
                  <a:schemeClr val="dk1"/>
                </a:solidFill>
                <a:latin typeface="Londrina Solid"/>
                <a:ea typeface="Londrina Solid"/>
                <a:cs typeface="Londrina Solid"/>
                <a:sym typeface="Londrina Solid"/>
              </a:defRPr>
            </a:lvl9pPr>
          </a:lstStyle>
          <a:p>
            <a:r>
              <a:rPr lang="vi-VN" dirty="0">
                <a:solidFill>
                  <a:srgbClr val="FF0000"/>
                </a:solidFill>
                <a:latin typeface="+mn-lt"/>
              </a:rPr>
              <a:t>3</a:t>
            </a:r>
            <a:endParaRPr lang="en" dirty="0">
              <a:solidFill>
                <a:srgbClr val="FF0000"/>
              </a:solidFill>
              <a:latin typeface="+mn-lt"/>
            </a:endParaRPr>
          </a:p>
        </p:txBody>
      </p:sp>
      <p:sp>
        <p:nvSpPr>
          <p:cNvPr id="75" name="Title 4"/>
          <p:cNvSpPr>
            <a:spLocks noGrp="1"/>
          </p:cNvSpPr>
          <p:nvPr>
            <p:ph type="title"/>
          </p:nvPr>
        </p:nvSpPr>
        <p:spPr>
          <a:xfrm>
            <a:off x="1350372" y="361400"/>
            <a:ext cx="3227452" cy="484723"/>
          </a:xfrm>
        </p:spPr>
        <p:txBody>
          <a:bodyPr/>
          <a:lstStyle/>
          <a:p>
            <a:r>
              <a:rPr lang="vi-VN" sz="2400" b="1" dirty="0" smtClean="0">
                <a:solidFill>
                  <a:schemeClr val="tx1"/>
                </a:solidFill>
                <a:latin typeface="+mn-lt"/>
              </a:rPr>
              <a:t>Văn Hóa Đời Sống</a:t>
            </a:r>
            <a:endParaRPr lang="en-US" sz="2400" b="1" dirty="0">
              <a:solidFill>
                <a:schemeClr val="tx1"/>
              </a:solidFill>
              <a:latin typeface="+mn-lt"/>
            </a:endParaRPr>
          </a:p>
        </p:txBody>
      </p:sp>
    </p:spTree>
    <p:extLst>
      <p:ext uri="{BB962C8B-B14F-4D97-AF65-F5344CB8AC3E}">
        <p14:creationId xmlns:p14="http://schemas.microsoft.com/office/powerpoint/2010/main" val="400408214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48"/>
          <p:cNvSpPr/>
          <p:nvPr/>
        </p:nvSpPr>
        <p:spPr>
          <a:xfrm rot="813107">
            <a:off x="778118" y="947990"/>
            <a:ext cx="1973517" cy="198143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bg1">
              <a:lumMod val="5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7" name="Google Shape;4477;p48"/>
          <p:cNvSpPr txBox="1">
            <a:spLocks noGrp="1"/>
          </p:cNvSpPr>
          <p:nvPr>
            <p:ph type="title"/>
          </p:nvPr>
        </p:nvSpPr>
        <p:spPr>
          <a:xfrm flipH="1">
            <a:off x="832122" y="1329173"/>
            <a:ext cx="1633500" cy="9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smtClean="0">
                <a:solidFill>
                  <a:schemeClr val="bg1"/>
                </a:solidFill>
              </a:rPr>
              <a:t>II</a:t>
            </a:r>
            <a:endParaRPr dirty="0">
              <a:solidFill>
                <a:schemeClr val="bg1"/>
              </a:solidFill>
            </a:endParaRPr>
          </a:p>
        </p:txBody>
      </p:sp>
      <p:sp>
        <p:nvSpPr>
          <p:cNvPr id="4478" name="Google Shape;4478;p48"/>
          <p:cNvSpPr txBox="1">
            <a:spLocks noGrp="1"/>
          </p:cNvSpPr>
          <p:nvPr>
            <p:ph type="title" idx="2"/>
          </p:nvPr>
        </p:nvSpPr>
        <p:spPr>
          <a:xfrm>
            <a:off x="2702165" y="1357631"/>
            <a:ext cx="5532241" cy="10352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b="1" i="1" dirty="0" smtClean="0">
                <a:latin typeface="+mn-lt"/>
              </a:rPr>
              <a:t>Liên hệ với văn hóa học đường sinh viên Đại Học Công Nghệp Hà Nội</a:t>
            </a:r>
            <a:endParaRPr sz="2400" b="1" i="1" dirty="0">
              <a:latin typeface="+mn-lt"/>
            </a:endParaRPr>
          </a:p>
        </p:txBody>
      </p:sp>
      <p:grpSp>
        <p:nvGrpSpPr>
          <p:cNvPr id="4480" name="Google Shape;4480;p48"/>
          <p:cNvGrpSpPr/>
          <p:nvPr/>
        </p:nvGrpSpPr>
        <p:grpSpPr>
          <a:xfrm>
            <a:off x="1218711" y="4011731"/>
            <a:ext cx="1012425" cy="684648"/>
            <a:chOff x="952325" y="1978550"/>
            <a:chExt cx="3177613" cy="1897672"/>
          </a:xfrm>
        </p:grpSpPr>
        <p:sp>
          <p:nvSpPr>
            <p:cNvPr id="4481" name="Google Shape;4481;p48"/>
            <p:cNvSpPr/>
            <p:nvPr/>
          </p:nvSpPr>
          <p:spPr>
            <a:xfrm>
              <a:off x="1229946" y="3423314"/>
              <a:ext cx="2358118" cy="452908"/>
            </a:xfrm>
            <a:custGeom>
              <a:avLst/>
              <a:gdLst/>
              <a:ahLst/>
              <a:cxnLst/>
              <a:rect l="l" t="t" r="r" b="b"/>
              <a:pathLst>
                <a:path w="16776" h="3222" extrusionOk="0">
                  <a:moveTo>
                    <a:pt x="11650" y="1"/>
                  </a:moveTo>
                  <a:cubicBezTo>
                    <a:pt x="8829" y="1"/>
                    <a:pt x="5988" y="452"/>
                    <a:pt x="3183" y="902"/>
                  </a:cubicBezTo>
                  <a:cubicBezTo>
                    <a:pt x="2360" y="1039"/>
                    <a:pt x="1537" y="1149"/>
                    <a:pt x="755" y="1423"/>
                  </a:cubicBezTo>
                  <a:cubicBezTo>
                    <a:pt x="687" y="1464"/>
                    <a:pt x="618" y="1478"/>
                    <a:pt x="522" y="1533"/>
                  </a:cubicBezTo>
                  <a:cubicBezTo>
                    <a:pt x="303" y="1656"/>
                    <a:pt x="138" y="1876"/>
                    <a:pt x="1" y="2068"/>
                  </a:cubicBezTo>
                  <a:cubicBezTo>
                    <a:pt x="1276" y="2658"/>
                    <a:pt x="2840" y="2932"/>
                    <a:pt x="4225" y="3110"/>
                  </a:cubicBezTo>
                  <a:cubicBezTo>
                    <a:pt x="4892" y="3184"/>
                    <a:pt x="5565" y="3222"/>
                    <a:pt x="6238" y="3222"/>
                  </a:cubicBezTo>
                  <a:cubicBezTo>
                    <a:pt x="7074" y="3222"/>
                    <a:pt x="7910" y="3163"/>
                    <a:pt x="8738" y="3042"/>
                  </a:cubicBezTo>
                  <a:cubicBezTo>
                    <a:pt x="9204" y="2973"/>
                    <a:pt x="9643" y="2891"/>
                    <a:pt x="10109" y="2822"/>
                  </a:cubicBezTo>
                  <a:cubicBezTo>
                    <a:pt x="10169" y="2807"/>
                    <a:pt x="10230" y="2796"/>
                    <a:pt x="10290" y="2796"/>
                  </a:cubicBezTo>
                  <a:cubicBezTo>
                    <a:pt x="10339" y="2796"/>
                    <a:pt x="10389" y="2804"/>
                    <a:pt x="10438" y="2822"/>
                  </a:cubicBezTo>
                  <a:cubicBezTo>
                    <a:pt x="10534" y="2850"/>
                    <a:pt x="10603" y="2932"/>
                    <a:pt x="10699" y="2987"/>
                  </a:cubicBezTo>
                  <a:cubicBezTo>
                    <a:pt x="10889" y="3122"/>
                    <a:pt x="11114" y="3163"/>
                    <a:pt x="11344" y="3163"/>
                  </a:cubicBezTo>
                  <a:cubicBezTo>
                    <a:pt x="11463" y="3163"/>
                    <a:pt x="11583" y="3152"/>
                    <a:pt x="11700" y="3138"/>
                  </a:cubicBezTo>
                  <a:cubicBezTo>
                    <a:pt x="12935" y="3028"/>
                    <a:pt x="14142" y="2781"/>
                    <a:pt x="15335" y="2438"/>
                  </a:cubicBezTo>
                  <a:cubicBezTo>
                    <a:pt x="15870" y="2287"/>
                    <a:pt x="16268" y="2041"/>
                    <a:pt x="16501" y="1533"/>
                  </a:cubicBezTo>
                  <a:cubicBezTo>
                    <a:pt x="16775" y="957"/>
                    <a:pt x="16364" y="504"/>
                    <a:pt x="15788" y="381"/>
                  </a:cubicBezTo>
                  <a:cubicBezTo>
                    <a:pt x="14418" y="110"/>
                    <a:pt x="13037" y="1"/>
                    <a:pt x="116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2" name="Google Shape;4482;p48"/>
            <p:cNvSpPr/>
            <p:nvPr/>
          </p:nvSpPr>
          <p:spPr>
            <a:xfrm>
              <a:off x="1492245" y="3416004"/>
              <a:ext cx="1958914" cy="410176"/>
            </a:xfrm>
            <a:custGeom>
              <a:avLst/>
              <a:gdLst/>
              <a:ahLst/>
              <a:cxnLst/>
              <a:rect l="l" t="t" r="r" b="b"/>
              <a:pathLst>
                <a:path w="13936" h="2918" extrusionOk="0">
                  <a:moveTo>
                    <a:pt x="10539" y="0"/>
                  </a:moveTo>
                  <a:cubicBezTo>
                    <a:pt x="10310" y="0"/>
                    <a:pt x="10074" y="21"/>
                    <a:pt x="9875" y="21"/>
                  </a:cubicBezTo>
                  <a:cubicBezTo>
                    <a:pt x="8326" y="21"/>
                    <a:pt x="6789" y="145"/>
                    <a:pt x="5240" y="337"/>
                  </a:cubicBezTo>
                  <a:cubicBezTo>
                    <a:pt x="4746" y="406"/>
                    <a:pt x="4266" y="474"/>
                    <a:pt x="3772" y="543"/>
                  </a:cubicBezTo>
                  <a:cubicBezTo>
                    <a:pt x="3292" y="611"/>
                    <a:pt x="3073" y="748"/>
                    <a:pt x="2661" y="954"/>
                  </a:cubicBezTo>
                  <a:cubicBezTo>
                    <a:pt x="1975" y="1297"/>
                    <a:pt x="1139" y="1448"/>
                    <a:pt x="398" y="1654"/>
                  </a:cubicBezTo>
                  <a:cubicBezTo>
                    <a:pt x="288" y="1708"/>
                    <a:pt x="151" y="1777"/>
                    <a:pt x="69" y="1873"/>
                  </a:cubicBezTo>
                  <a:cubicBezTo>
                    <a:pt x="14" y="1928"/>
                    <a:pt x="0" y="1997"/>
                    <a:pt x="14" y="2065"/>
                  </a:cubicBezTo>
                  <a:cubicBezTo>
                    <a:pt x="28" y="2216"/>
                    <a:pt x="220" y="2298"/>
                    <a:pt x="357" y="2339"/>
                  </a:cubicBezTo>
                  <a:cubicBezTo>
                    <a:pt x="623" y="2406"/>
                    <a:pt x="903" y="2446"/>
                    <a:pt x="1178" y="2446"/>
                  </a:cubicBezTo>
                  <a:cubicBezTo>
                    <a:pt x="1299" y="2446"/>
                    <a:pt x="1419" y="2438"/>
                    <a:pt x="1536" y="2422"/>
                  </a:cubicBezTo>
                  <a:cubicBezTo>
                    <a:pt x="1624" y="2412"/>
                    <a:pt x="1718" y="2402"/>
                    <a:pt x="1809" y="2402"/>
                  </a:cubicBezTo>
                  <a:cubicBezTo>
                    <a:pt x="1847" y="2402"/>
                    <a:pt x="1884" y="2404"/>
                    <a:pt x="1920" y="2408"/>
                  </a:cubicBezTo>
                  <a:cubicBezTo>
                    <a:pt x="2071" y="2422"/>
                    <a:pt x="2208" y="2504"/>
                    <a:pt x="2346" y="2573"/>
                  </a:cubicBezTo>
                  <a:cubicBezTo>
                    <a:pt x="2679" y="2739"/>
                    <a:pt x="3056" y="2825"/>
                    <a:pt x="3426" y="2825"/>
                  </a:cubicBezTo>
                  <a:cubicBezTo>
                    <a:pt x="3604" y="2825"/>
                    <a:pt x="3781" y="2805"/>
                    <a:pt x="3950" y="2765"/>
                  </a:cubicBezTo>
                  <a:cubicBezTo>
                    <a:pt x="4200" y="2708"/>
                    <a:pt x="4449" y="2614"/>
                    <a:pt x="4691" y="2614"/>
                  </a:cubicBezTo>
                  <a:cubicBezTo>
                    <a:pt x="4741" y="2614"/>
                    <a:pt x="4792" y="2618"/>
                    <a:pt x="4842" y="2627"/>
                  </a:cubicBezTo>
                  <a:cubicBezTo>
                    <a:pt x="5144" y="2655"/>
                    <a:pt x="5377" y="2847"/>
                    <a:pt x="5665" y="2902"/>
                  </a:cubicBezTo>
                  <a:cubicBezTo>
                    <a:pt x="5725" y="2913"/>
                    <a:pt x="5785" y="2918"/>
                    <a:pt x="5845" y="2918"/>
                  </a:cubicBezTo>
                  <a:cubicBezTo>
                    <a:pt x="6419" y="2918"/>
                    <a:pt x="6977" y="2467"/>
                    <a:pt x="7552" y="2467"/>
                  </a:cubicBezTo>
                  <a:cubicBezTo>
                    <a:pt x="7599" y="2467"/>
                    <a:pt x="7647" y="2470"/>
                    <a:pt x="7695" y="2477"/>
                  </a:cubicBezTo>
                  <a:cubicBezTo>
                    <a:pt x="7900" y="2490"/>
                    <a:pt x="8092" y="2586"/>
                    <a:pt x="8284" y="2614"/>
                  </a:cubicBezTo>
                  <a:cubicBezTo>
                    <a:pt x="8317" y="2617"/>
                    <a:pt x="8349" y="2618"/>
                    <a:pt x="8380" y="2618"/>
                  </a:cubicBezTo>
                  <a:cubicBezTo>
                    <a:pt x="8890" y="2618"/>
                    <a:pt x="9345" y="2228"/>
                    <a:pt x="9862" y="2202"/>
                  </a:cubicBezTo>
                  <a:cubicBezTo>
                    <a:pt x="9888" y="2201"/>
                    <a:pt x="9914" y="2200"/>
                    <a:pt x="9940" y="2200"/>
                  </a:cubicBezTo>
                  <a:cubicBezTo>
                    <a:pt x="10244" y="2200"/>
                    <a:pt x="10534" y="2310"/>
                    <a:pt x="10828" y="2310"/>
                  </a:cubicBezTo>
                  <a:cubicBezTo>
                    <a:pt x="10903" y="2310"/>
                    <a:pt x="10979" y="2303"/>
                    <a:pt x="11055" y="2285"/>
                  </a:cubicBezTo>
                  <a:cubicBezTo>
                    <a:pt x="11384" y="2202"/>
                    <a:pt x="11617" y="1887"/>
                    <a:pt x="11947" y="1750"/>
                  </a:cubicBezTo>
                  <a:cubicBezTo>
                    <a:pt x="12193" y="1654"/>
                    <a:pt x="12440" y="1654"/>
                    <a:pt x="12701" y="1599"/>
                  </a:cubicBezTo>
                  <a:cubicBezTo>
                    <a:pt x="13057" y="1544"/>
                    <a:pt x="13400" y="1420"/>
                    <a:pt x="13716" y="1242"/>
                  </a:cubicBezTo>
                  <a:cubicBezTo>
                    <a:pt x="13784" y="1201"/>
                    <a:pt x="13867" y="1146"/>
                    <a:pt x="13880" y="1064"/>
                  </a:cubicBezTo>
                  <a:cubicBezTo>
                    <a:pt x="13935" y="913"/>
                    <a:pt x="13730" y="790"/>
                    <a:pt x="13579" y="721"/>
                  </a:cubicBezTo>
                  <a:cubicBezTo>
                    <a:pt x="12975" y="515"/>
                    <a:pt x="12358" y="488"/>
                    <a:pt x="11741" y="351"/>
                  </a:cubicBezTo>
                  <a:cubicBezTo>
                    <a:pt x="11480" y="296"/>
                    <a:pt x="11302" y="117"/>
                    <a:pt x="11055" y="63"/>
                  </a:cubicBezTo>
                  <a:cubicBezTo>
                    <a:pt x="10903" y="14"/>
                    <a:pt x="10723" y="0"/>
                    <a:pt x="10539"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3" name="Google Shape;4483;p48"/>
            <p:cNvSpPr/>
            <p:nvPr/>
          </p:nvSpPr>
          <p:spPr>
            <a:xfrm>
              <a:off x="965819" y="1978550"/>
              <a:ext cx="3164118" cy="1765387"/>
            </a:xfrm>
            <a:custGeom>
              <a:avLst/>
              <a:gdLst/>
              <a:ahLst/>
              <a:cxnLst/>
              <a:rect l="l" t="t" r="r" b="b"/>
              <a:pathLst>
                <a:path w="22510" h="12559" extrusionOk="0">
                  <a:moveTo>
                    <a:pt x="5929" y="0"/>
                  </a:moveTo>
                  <a:cubicBezTo>
                    <a:pt x="5919" y="0"/>
                    <a:pt x="5909" y="1"/>
                    <a:pt x="5899" y="2"/>
                  </a:cubicBezTo>
                  <a:cubicBezTo>
                    <a:pt x="5803" y="2"/>
                    <a:pt x="5693" y="84"/>
                    <a:pt x="5624" y="167"/>
                  </a:cubicBezTo>
                  <a:cubicBezTo>
                    <a:pt x="5419" y="427"/>
                    <a:pt x="5254" y="729"/>
                    <a:pt x="5185" y="1058"/>
                  </a:cubicBezTo>
                  <a:cubicBezTo>
                    <a:pt x="5168" y="925"/>
                    <a:pt x="5030" y="850"/>
                    <a:pt x="4890" y="850"/>
                  </a:cubicBezTo>
                  <a:cubicBezTo>
                    <a:pt x="4813" y="850"/>
                    <a:pt x="4736" y="872"/>
                    <a:pt x="4678" y="921"/>
                  </a:cubicBezTo>
                  <a:cubicBezTo>
                    <a:pt x="4527" y="1058"/>
                    <a:pt x="4500" y="1305"/>
                    <a:pt x="4500" y="1511"/>
                  </a:cubicBezTo>
                  <a:cubicBezTo>
                    <a:pt x="4500" y="2155"/>
                    <a:pt x="4596" y="2786"/>
                    <a:pt x="4801" y="3403"/>
                  </a:cubicBezTo>
                  <a:cubicBezTo>
                    <a:pt x="4678" y="3184"/>
                    <a:pt x="4500" y="2992"/>
                    <a:pt x="4294" y="2855"/>
                  </a:cubicBezTo>
                  <a:lnTo>
                    <a:pt x="4294" y="2855"/>
                  </a:lnTo>
                  <a:cubicBezTo>
                    <a:pt x="4143" y="3359"/>
                    <a:pt x="4165" y="3899"/>
                    <a:pt x="4351" y="4377"/>
                  </a:cubicBezTo>
                  <a:lnTo>
                    <a:pt x="4351" y="4377"/>
                  </a:lnTo>
                  <a:cubicBezTo>
                    <a:pt x="3955" y="3444"/>
                    <a:pt x="3535" y="2512"/>
                    <a:pt x="3128" y="1593"/>
                  </a:cubicBezTo>
                  <a:cubicBezTo>
                    <a:pt x="2973" y="1258"/>
                    <a:pt x="2702" y="882"/>
                    <a:pt x="2381" y="882"/>
                  </a:cubicBezTo>
                  <a:cubicBezTo>
                    <a:pt x="2334" y="882"/>
                    <a:pt x="2286" y="890"/>
                    <a:pt x="2237" y="907"/>
                  </a:cubicBezTo>
                  <a:cubicBezTo>
                    <a:pt x="2003" y="976"/>
                    <a:pt x="1907" y="1236"/>
                    <a:pt x="1839" y="1456"/>
                  </a:cubicBezTo>
                  <a:cubicBezTo>
                    <a:pt x="1496" y="2635"/>
                    <a:pt x="1688" y="3979"/>
                    <a:pt x="2333" y="5022"/>
                  </a:cubicBezTo>
                  <a:cubicBezTo>
                    <a:pt x="2099" y="4981"/>
                    <a:pt x="1866" y="4940"/>
                    <a:pt x="1633" y="4898"/>
                  </a:cubicBezTo>
                  <a:lnTo>
                    <a:pt x="1633" y="4898"/>
                  </a:lnTo>
                  <a:cubicBezTo>
                    <a:pt x="1729" y="5584"/>
                    <a:pt x="2058" y="6243"/>
                    <a:pt x="2579" y="6695"/>
                  </a:cubicBezTo>
                  <a:cubicBezTo>
                    <a:pt x="2403" y="6607"/>
                    <a:pt x="2208" y="6566"/>
                    <a:pt x="2016" y="6566"/>
                  </a:cubicBezTo>
                  <a:cubicBezTo>
                    <a:pt x="1880" y="6566"/>
                    <a:pt x="1745" y="6587"/>
                    <a:pt x="1619" y="6627"/>
                  </a:cubicBezTo>
                  <a:cubicBezTo>
                    <a:pt x="2058" y="7367"/>
                    <a:pt x="2593" y="8039"/>
                    <a:pt x="3197" y="8656"/>
                  </a:cubicBezTo>
                  <a:cubicBezTo>
                    <a:pt x="2483" y="8245"/>
                    <a:pt x="1715" y="7971"/>
                    <a:pt x="906" y="7834"/>
                  </a:cubicBezTo>
                  <a:cubicBezTo>
                    <a:pt x="816" y="7817"/>
                    <a:pt x="726" y="7804"/>
                    <a:pt x="637" y="7804"/>
                  </a:cubicBezTo>
                  <a:cubicBezTo>
                    <a:pt x="511" y="7804"/>
                    <a:pt x="388" y="7829"/>
                    <a:pt x="275" y="7902"/>
                  </a:cubicBezTo>
                  <a:cubicBezTo>
                    <a:pt x="56" y="8039"/>
                    <a:pt x="1" y="8314"/>
                    <a:pt x="1" y="8574"/>
                  </a:cubicBezTo>
                  <a:cubicBezTo>
                    <a:pt x="14" y="9401"/>
                    <a:pt x="533" y="10188"/>
                    <a:pt x="1292" y="10534"/>
                  </a:cubicBezTo>
                  <a:lnTo>
                    <a:pt x="1292" y="10534"/>
                  </a:lnTo>
                  <a:cubicBezTo>
                    <a:pt x="1092" y="10451"/>
                    <a:pt x="925" y="10416"/>
                    <a:pt x="787" y="10416"/>
                  </a:cubicBezTo>
                  <a:cubicBezTo>
                    <a:pt x="13" y="10416"/>
                    <a:pt x="189" y="11532"/>
                    <a:pt x="913" y="11532"/>
                  </a:cubicBezTo>
                  <a:cubicBezTo>
                    <a:pt x="951" y="11532"/>
                    <a:pt x="989" y="11529"/>
                    <a:pt x="1030" y="11523"/>
                  </a:cubicBezTo>
                  <a:lnTo>
                    <a:pt x="1030" y="11523"/>
                  </a:lnTo>
                  <a:cubicBezTo>
                    <a:pt x="865" y="11550"/>
                    <a:pt x="687" y="11564"/>
                    <a:pt x="522" y="11605"/>
                  </a:cubicBezTo>
                  <a:cubicBezTo>
                    <a:pt x="467" y="11756"/>
                    <a:pt x="550" y="11907"/>
                    <a:pt x="673" y="12031"/>
                  </a:cubicBezTo>
                  <a:cubicBezTo>
                    <a:pt x="1090" y="12471"/>
                    <a:pt x="1733" y="12559"/>
                    <a:pt x="2328" y="12559"/>
                  </a:cubicBezTo>
                  <a:cubicBezTo>
                    <a:pt x="2437" y="12559"/>
                    <a:pt x="2544" y="12556"/>
                    <a:pt x="2648" y="12552"/>
                  </a:cubicBezTo>
                  <a:cubicBezTo>
                    <a:pt x="1921" y="12003"/>
                    <a:pt x="3416" y="11674"/>
                    <a:pt x="3759" y="11605"/>
                  </a:cubicBezTo>
                  <a:cubicBezTo>
                    <a:pt x="4939" y="11386"/>
                    <a:pt x="6241" y="10947"/>
                    <a:pt x="7448" y="10947"/>
                  </a:cubicBezTo>
                  <a:cubicBezTo>
                    <a:pt x="9122" y="10714"/>
                    <a:pt x="10836" y="10590"/>
                    <a:pt x="12537" y="10577"/>
                  </a:cubicBezTo>
                  <a:cubicBezTo>
                    <a:pt x="12619" y="10575"/>
                    <a:pt x="12700" y="10575"/>
                    <a:pt x="12782" y="10575"/>
                  </a:cubicBezTo>
                  <a:cubicBezTo>
                    <a:pt x="13645" y="10575"/>
                    <a:pt x="14497" y="10639"/>
                    <a:pt x="15349" y="10714"/>
                  </a:cubicBezTo>
                  <a:cubicBezTo>
                    <a:pt x="15462" y="10723"/>
                    <a:pt x="15580" y="10726"/>
                    <a:pt x="15700" y="10726"/>
                  </a:cubicBezTo>
                  <a:cubicBezTo>
                    <a:pt x="15929" y="10726"/>
                    <a:pt x="16167" y="10715"/>
                    <a:pt x="16402" y="10715"/>
                  </a:cubicBezTo>
                  <a:cubicBezTo>
                    <a:pt x="17000" y="10715"/>
                    <a:pt x="17583" y="10783"/>
                    <a:pt x="17968" y="11262"/>
                  </a:cubicBezTo>
                  <a:cubicBezTo>
                    <a:pt x="18009" y="11317"/>
                    <a:pt x="18051" y="11386"/>
                    <a:pt x="18037" y="11454"/>
                  </a:cubicBezTo>
                  <a:cubicBezTo>
                    <a:pt x="18037" y="11496"/>
                    <a:pt x="17982" y="11550"/>
                    <a:pt x="17941" y="11592"/>
                  </a:cubicBezTo>
                  <a:cubicBezTo>
                    <a:pt x="17667" y="11797"/>
                    <a:pt x="17406" y="12017"/>
                    <a:pt x="17132" y="12223"/>
                  </a:cubicBezTo>
                  <a:cubicBezTo>
                    <a:pt x="17262" y="12276"/>
                    <a:pt x="17403" y="12300"/>
                    <a:pt x="17547" y="12300"/>
                  </a:cubicBezTo>
                  <a:cubicBezTo>
                    <a:pt x="17809" y="12300"/>
                    <a:pt x="18080" y="12219"/>
                    <a:pt x="18311" y="12085"/>
                  </a:cubicBezTo>
                  <a:cubicBezTo>
                    <a:pt x="18668" y="11880"/>
                    <a:pt x="18970" y="11592"/>
                    <a:pt x="19244" y="11276"/>
                  </a:cubicBezTo>
                  <a:lnTo>
                    <a:pt x="19244" y="11276"/>
                  </a:lnTo>
                  <a:cubicBezTo>
                    <a:pt x="19203" y="11427"/>
                    <a:pt x="19203" y="11592"/>
                    <a:pt x="19216" y="11729"/>
                  </a:cubicBezTo>
                  <a:cubicBezTo>
                    <a:pt x="19412" y="11767"/>
                    <a:pt x="19611" y="11785"/>
                    <a:pt x="19809" y="11785"/>
                  </a:cubicBezTo>
                  <a:cubicBezTo>
                    <a:pt x="20538" y="11785"/>
                    <a:pt x="21258" y="11531"/>
                    <a:pt x="21809" y="11057"/>
                  </a:cubicBezTo>
                  <a:cubicBezTo>
                    <a:pt x="21877" y="11002"/>
                    <a:pt x="21960" y="10920"/>
                    <a:pt x="21946" y="10810"/>
                  </a:cubicBezTo>
                  <a:cubicBezTo>
                    <a:pt x="21932" y="10686"/>
                    <a:pt x="21809" y="10618"/>
                    <a:pt x="21713" y="10590"/>
                  </a:cubicBezTo>
                  <a:cubicBezTo>
                    <a:pt x="21533" y="10536"/>
                    <a:pt x="21353" y="10503"/>
                    <a:pt x="21173" y="10503"/>
                  </a:cubicBezTo>
                  <a:cubicBezTo>
                    <a:pt x="21046" y="10503"/>
                    <a:pt x="20918" y="10520"/>
                    <a:pt x="20791" y="10556"/>
                  </a:cubicBezTo>
                  <a:lnTo>
                    <a:pt x="20791" y="10556"/>
                  </a:lnTo>
                  <a:cubicBezTo>
                    <a:pt x="21207" y="10432"/>
                    <a:pt x="21596" y="10229"/>
                    <a:pt x="21932" y="9973"/>
                  </a:cubicBezTo>
                  <a:cubicBezTo>
                    <a:pt x="22509" y="9538"/>
                    <a:pt x="22242" y="9230"/>
                    <a:pt x="21843" y="9230"/>
                  </a:cubicBezTo>
                  <a:cubicBezTo>
                    <a:pt x="21626" y="9230"/>
                    <a:pt x="21370" y="9321"/>
                    <a:pt x="21191" y="9534"/>
                  </a:cubicBezTo>
                  <a:cubicBezTo>
                    <a:pt x="21260" y="9411"/>
                    <a:pt x="21356" y="9068"/>
                    <a:pt x="21466" y="8986"/>
                  </a:cubicBezTo>
                  <a:lnTo>
                    <a:pt x="21466" y="8986"/>
                  </a:lnTo>
                  <a:cubicBezTo>
                    <a:pt x="21054" y="9260"/>
                    <a:pt x="20643" y="9548"/>
                    <a:pt x="20231" y="9836"/>
                  </a:cubicBezTo>
                  <a:cubicBezTo>
                    <a:pt x="20821" y="9219"/>
                    <a:pt x="21274" y="8506"/>
                    <a:pt x="21603" y="7724"/>
                  </a:cubicBezTo>
                  <a:cubicBezTo>
                    <a:pt x="21596" y="7724"/>
                    <a:pt x="21589" y="7724"/>
                    <a:pt x="21582" y="7724"/>
                  </a:cubicBezTo>
                  <a:cubicBezTo>
                    <a:pt x="21108" y="7724"/>
                    <a:pt x="20735" y="8046"/>
                    <a:pt x="20438" y="8442"/>
                  </a:cubicBezTo>
                  <a:lnTo>
                    <a:pt x="20438" y="8442"/>
                  </a:lnTo>
                  <a:cubicBezTo>
                    <a:pt x="20596" y="8105"/>
                    <a:pt x="20679" y="7732"/>
                    <a:pt x="20670" y="7354"/>
                  </a:cubicBezTo>
                  <a:lnTo>
                    <a:pt x="20670" y="7354"/>
                  </a:lnTo>
                  <a:cubicBezTo>
                    <a:pt x="19957" y="7765"/>
                    <a:pt x="19326" y="8327"/>
                    <a:pt x="18860" y="8999"/>
                  </a:cubicBezTo>
                  <a:cubicBezTo>
                    <a:pt x="19258" y="8300"/>
                    <a:pt x="19642" y="7559"/>
                    <a:pt x="19957" y="6819"/>
                  </a:cubicBezTo>
                  <a:lnTo>
                    <a:pt x="19957" y="6819"/>
                  </a:lnTo>
                  <a:cubicBezTo>
                    <a:pt x="19711" y="6903"/>
                    <a:pt x="19497" y="7040"/>
                    <a:pt x="19324" y="7223"/>
                  </a:cubicBezTo>
                  <a:lnTo>
                    <a:pt x="19324" y="7223"/>
                  </a:lnTo>
                  <a:cubicBezTo>
                    <a:pt x="19630" y="6720"/>
                    <a:pt x="19821" y="6154"/>
                    <a:pt x="19875" y="5570"/>
                  </a:cubicBezTo>
                  <a:cubicBezTo>
                    <a:pt x="19875" y="5529"/>
                    <a:pt x="19875" y="5502"/>
                    <a:pt x="19861" y="5420"/>
                  </a:cubicBezTo>
                  <a:cubicBezTo>
                    <a:pt x="19079" y="5845"/>
                    <a:pt x="18531" y="6627"/>
                    <a:pt x="18380" y="7491"/>
                  </a:cubicBezTo>
                  <a:cubicBezTo>
                    <a:pt x="18380" y="7079"/>
                    <a:pt x="18256" y="6668"/>
                    <a:pt x="18037" y="6325"/>
                  </a:cubicBezTo>
                  <a:cubicBezTo>
                    <a:pt x="17502" y="6901"/>
                    <a:pt x="17228" y="7710"/>
                    <a:pt x="17296" y="8506"/>
                  </a:cubicBezTo>
                  <a:cubicBezTo>
                    <a:pt x="17200" y="8355"/>
                    <a:pt x="17077" y="8204"/>
                    <a:pt x="16981" y="8067"/>
                  </a:cubicBezTo>
                  <a:cubicBezTo>
                    <a:pt x="16679" y="8547"/>
                    <a:pt x="16569" y="9123"/>
                    <a:pt x="16610" y="9671"/>
                  </a:cubicBezTo>
                  <a:cubicBezTo>
                    <a:pt x="16514" y="9438"/>
                    <a:pt x="16309" y="9274"/>
                    <a:pt x="16062" y="9260"/>
                  </a:cubicBezTo>
                  <a:cubicBezTo>
                    <a:pt x="16047" y="9258"/>
                    <a:pt x="16032" y="9257"/>
                    <a:pt x="16017" y="9257"/>
                  </a:cubicBezTo>
                  <a:cubicBezTo>
                    <a:pt x="15835" y="9257"/>
                    <a:pt x="15654" y="9384"/>
                    <a:pt x="15599" y="9560"/>
                  </a:cubicBezTo>
                  <a:lnTo>
                    <a:pt x="15599" y="9560"/>
                  </a:lnTo>
                  <a:cubicBezTo>
                    <a:pt x="15636" y="9285"/>
                    <a:pt x="15629" y="9017"/>
                    <a:pt x="15568" y="8739"/>
                  </a:cubicBezTo>
                  <a:cubicBezTo>
                    <a:pt x="15554" y="8615"/>
                    <a:pt x="15486" y="8464"/>
                    <a:pt x="15362" y="8451"/>
                  </a:cubicBezTo>
                  <a:cubicBezTo>
                    <a:pt x="15352" y="8449"/>
                    <a:pt x="15341" y="8448"/>
                    <a:pt x="15330" y="8448"/>
                  </a:cubicBezTo>
                  <a:cubicBezTo>
                    <a:pt x="15259" y="8448"/>
                    <a:pt x="15189" y="8485"/>
                    <a:pt x="15129" y="8533"/>
                  </a:cubicBezTo>
                  <a:cubicBezTo>
                    <a:pt x="14827" y="8752"/>
                    <a:pt x="14594" y="9027"/>
                    <a:pt x="14402" y="9342"/>
                  </a:cubicBezTo>
                  <a:cubicBezTo>
                    <a:pt x="14402" y="8752"/>
                    <a:pt x="14320" y="8190"/>
                    <a:pt x="14169" y="7642"/>
                  </a:cubicBezTo>
                  <a:cubicBezTo>
                    <a:pt x="13908" y="7779"/>
                    <a:pt x="13716" y="8026"/>
                    <a:pt x="13662" y="8300"/>
                  </a:cubicBezTo>
                  <a:cubicBezTo>
                    <a:pt x="13703" y="7847"/>
                    <a:pt x="13620" y="7381"/>
                    <a:pt x="13387" y="6969"/>
                  </a:cubicBezTo>
                  <a:cubicBezTo>
                    <a:pt x="13168" y="7408"/>
                    <a:pt x="13099" y="7916"/>
                    <a:pt x="13236" y="8396"/>
                  </a:cubicBezTo>
                  <a:cubicBezTo>
                    <a:pt x="12660" y="8204"/>
                    <a:pt x="12194" y="7710"/>
                    <a:pt x="11920" y="7161"/>
                  </a:cubicBezTo>
                  <a:cubicBezTo>
                    <a:pt x="11632" y="6613"/>
                    <a:pt x="11508" y="5996"/>
                    <a:pt x="11371" y="5392"/>
                  </a:cubicBezTo>
                  <a:cubicBezTo>
                    <a:pt x="10973" y="5598"/>
                    <a:pt x="10672" y="5927"/>
                    <a:pt x="10493" y="6325"/>
                  </a:cubicBezTo>
                  <a:cubicBezTo>
                    <a:pt x="10329" y="5900"/>
                    <a:pt x="10233" y="5420"/>
                    <a:pt x="10233" y="4953"/>
                  </a:cubicBezTo>
                  <a:lnTo>
                    <a:pt x="9616" y="5461"/>
                  </a:lnTo>
                  <a:cubicBezTo>
                    <a:pt x="9808" y="4501"/>
                    <a:pt x="9890" y="3527"/>
                    <a:pt x="9862" y="2553"/>
                  </a:cubicBezTo>
                  <a:lnTo>
                    <a:pt x="9862" y="2553"/>
                  </a:lnTo>
                  <a:cubicBezTo>
                    <a:pt x="9039" y="3088"/>
                    <a:pt x="8491" y="4048"/>
                    <a:pt x="8450" y="5036"/>
                  </a:cubicBezTo>
                  <a:cubicBezTo>
                    <a:pt x="8217" y="3842"/>
                    <a:pt x="7997" y="2635"/>
                    <a:pt x="7750" y="1442"/>
                  </a:cubicBezTo>
                  <a:cubicBezTo>
                    <a:pt x="7723" y="1250"/>
                    <a:pt x="7613" y="1003"/>
                    <a:pt x="7421" y="1003"/>
                  </a:cubicBezTo>
                  <a:cubicBezTo>
                    <a:pt x="7311" y="1003"/>
                    <a:pt x="7202" y="1113"/>
                    <a:pt x="7133" y="1209"/>
                  </a:cubicBezTo>
                  <a:cubicBezTo>
                    <a:pt x="6845" y="1607"/>
                    <a:pt x="6598" y="2059"/>
                    <a:pt x="6420" y="2512"/>
                  </a:cubicBezTo>
                  <a:cubicBezTo>
                    <a:pt x="6461" y="1826"/>
                    <a:pt x="6420" y="1140"/>
                    <a:pt x="6283" y="455"/>
                  </a:cubicBezTo>
                  <a:cubicBezTo>
                    <a:pt x="6243" y="258"/>
                    <a:pt x="6129" y="0"/>
                    <a:pt x="59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4" name="Google Shape;4484;p48"/>
            <p:cNvSpPr/>
            <p:nvPr/>
          </p:nvSpPr>
          <p:spPr>
            <a:xfrm>
              <a:off x="952325" y="2115183"/>
              <a:ext cx="3027067" cy="1648154"/>
            </a:xfrm>
            <a:custGeom>
              <a:avLst/>
              <a:gdLst/>
              <a:ahLst/>
              <a:cxnLst/>
              <a:rect l="l" t="t" r="r" b="b"/>
              <a:pathLst>
                <a:path w="21535" h="11725" extrusionOk="0">
                  <a:moveTo>
                    <a:pt x="5896" y="0"/>
                  </a:moveTo>
                  <a:cubicBezTo>
                    <a:pt x="5866" y="0"/>
                    <a:pt x="5823" y="27"/>
                    <a:pt x="5789" y="72"/>
                  </a:cubicBezTo>
                  <a:cubicBezTo>
                    <a:pt x="5665" y="264"/>
                    <a:pt x="5652" y="484"/>
                    <a:pt x="5652" y="703"/>
                  </a:cubicBezTo>
                  <a:cubicBezTo>
                    <a:pt x="5638" y="1389"/>
                    <a:pt x="5693" y="2075"/>
                    <a:pt x="5816" y="2747"/>
                  </a:cubicBezTo>
                  <a:cubicBezTo>
                    <a:pt x="5665" y="2212"/>
                    <a:pt x="5515" y="1677"/>
                    <a:pt x="5377" y="1156"/>
                  </a:cubicBezTo>
                  <a:cubicBezTo>
                    <a:pt x="5350" y="991"/>
                    <a:pt x="5281" y="813"/>
                    <a:pt x="5131" y="772"/>
                  </a:cubicBezTo>
                  <a:cubicBezTo>
                    <a:pt x="4926" y="1061"/>
                    <a:pt x="4880" y="1455"/>
                    <a:pt x="4992" y="1788"/>
                  </a:cubicBezTo>
                  <a:lnTo>
                    <a:pt x="4992" y="1788"/>
                  </a:lnTo>
                  <a:cubicBezTo>
                    <a:pt x="4907" y="1595"/>
                    <a:pt x="4811" y="1417"/>
                    <a:pt x="4733" y="1238"/>
                  </a:cubicBezTo>
                  <a:lnTo>
                    <a:pt x="4733" y="1238"/>
                  </a:lnTo>
                  <a:cubicBezTo>
                    <a:pt x="4541" y="1938"/>
                    <a:pt x="5021" y="2527"/>
                    <a:pt x="5172" y="3172"/>
                  </a:cubicBezTo>
                  <a:cubicBezTo>
                    <a:pt x="5240" y="3433"/>
                    <a:pt x="5240" y="3721"/>
                    <a:pt x="5185" y="3981"/>
                  </a:cubicBezTo>
                  <a:cubicBezTo>
                    <a:pt x="5144" y="3693"/>
                    <a:pt x="5021" y="3392"/>
                    <a:pt x="4884" y="3145"/>
                  </a:cubicBezTo>
                  <a:cubicBezTo>
                    <a:pt x="4692" y="2815"/>
                    <a:pt x="4458" y="2527"/>
                    <a:pt x="4390" y="2143"/>
                  </a:cubicBezTo>
                  <a:lnTo>
                    <a:pt x="4390" y="2143"/>
                  </a:lnTo>
                  <a:cubicBezTo>
                    <a:pt x="4143" y="2774"/>
                    <a:pt x="4431" y="3392"/>
                    <a:pt x="4623" y="4009"/>
                  </a:cubicBezTo>
                  <a:cubicBezTo>
                    <a:pt x="4842" y="4749"/>
                    <a:pt x="5076" y="5490"/>
                    <a:pt x="5281" y="6244"/>
                  </a:cubicBezTo>
                  <a:cubicBezTo>
                    <a:pt x="4760" y="5435"/>
                    <a:pt x="4431" y="4516"/>
                    <a:pt x="4061" y="3638"/>
                  </a:cubicBezTo>
                  <a:cubicBezTo>
                    <a:pt x="3677" y="2761"/>
                    <a:pt x="3224" y="1883"/>
                    <a:pt x="2497" y="1252"/>
                  </a:cubicBezTo>
                  <a:lnTo>
                    <a:pt x="2497" y="1252"/>
                  </a:lnTo>
                  <a:cubicBezTo>
                    <a:pt x="2360" y="2349"/>
                    <a:pt x="2511" y="3515"/>
                    <a:pt x="3101" y="4461"/>
                  </a:cubicBezTo>
                  <a:cubicBezTo>
                    <a:pt x="3340" y="4849"/>
                    <a:pt x="3642" y="5193"/>
                    <a:pt x="3919" y="5556"/>
                  </a:cubicBezTo>
                  <a:lnTo>
                    <a:pt x="3919" y="5556"/>
                  </a:lnTo>
                  <a:cubicBezTo>
                    <a:pt x="3731" y="5377"/>
                    <a:pt x="3501" y="5242"/>
                    <a:pt x="3251" y="5161"/>
                  </a:cubicBezTo>
                  <a:cubicBezTo>
                    <a:pt x="2963" y="5065"/>
                    <a:pt x="2634" y="5037"/>
                    <a:pt x="2374" y="4887"/>
                  </a:cubicBezTo>
                  <a:lnTo>
                    <a:pt x="2374" y="4887"/>
                  </a:lnTo>
                  <a:cubicBezTo>
                    <a:pt x="2483" y="5353"/>
                    <a:pt x="2813" y="5709"/>
                    <a:pt x="3101" y="6066"/>
                  </a:cubicBezTo>
                  <a:cubicBezTo>
                    <a:pt x="3567" y="6615"/>
                    <a:pt x="3992" y="7204"/>
                    <a:pt x="4390" y="7822"/>
                  </a:cubicBezTo>
                  <a:cubicBezTo>
                    <a:pt x="3704" y="7012"/>
                    <a:pt x="2497" y="6793"/>
                    <a:pt x="1825" y="5956"/>
                  </a:cubicBezTo>
                  <a:lnTo>
                    <a:pt x="1825" y="5956"/>
                  </a:lnTo>
                  <a:cubicBezTo>
                    <a:pt x="2168" y="6450"/>
                    <a:pt x="2497" y="6958"/>
                    <a:pt x="2909" y="7424"/>
                  </a:cubicBezTo>
                  <a:cubicBezTo>
                    <a:pt x="3361" y="7945"/>
                    <a:pt x="3910" y="8357"/>
                    <a:pt x="4417" y="8782"/>
                  </a:cubicBezTo>
                  <a:cubicBezTo>
                    <a:pt x="3786" y="8645"/>
                    <a:pt x="3128" y="8453"/>
                    <a:pt x="2511" y="8233"/>
                  </a:cubicBezTo>
                  <a:cubicBezTo>
                    <a:pt x="2072" y="8082"/>
                    <a:pt x="1619" y="7890"/>
                    <a:pt x="1139" y="7835"/>
                  </a:cubicBezTo>
                  <a:cubicBezTo>
                    <a:pt x="1099" y="7833"/>
                    <a:pt x="1059" y="7831"/>
                    <a:pt x="1018" y="7831"/>
                  </a:cubicBezTo>
                  <a:cubicBezTo>
                    <a:pt x="837" y="7831"/>
                    <a:pt x="657" y="7863"/>
                    <a:pt x="522" y="7986"/>
                  </a:cubicBezTo>
                  <a:cubicBezTo>
                    <a:pt x="1" y="8466"/>
                    <a:pt x="700" y="9248"/>
                    <a:pt x="1098" y="9522"/>
                  </a:cubicBezTo>
                  <a:cubicBezTo>
                    <a:pt x="1531" y="9838"/>
                    <a:pt x="2093" y="10034"/>
                    <a:pt x="2657" y="10034"/>
                  </a:cubicBezTo>
                  <a:cubicBezTo>
                    <a:pt x="2755" y="10034"/>
                    <a:pt x="2853" y="10028"/>
                    <a:pt x="2950" y="10016"/>
                  </a:cubicBezTo>
                  <a:lnTo>
                    <a:pt x="2950" y="10016"/>
                  </a:lnTo>
                  <a:cubicBezTo>
                    <a:pt x="2500" y="10292"/>
                    <a:pt x="1974" y="10439"/>
                    <a:pt x="1452" y="10439"/>
                  </a:cubicBezTo>
                  <a:cubicBezTo>
                    <a:pt x="1273" y="10439"/>
                    <a:pt x="1095" y="10421"/>
                    <a:pt x="920" y="10386"/>
                  </a:cubicBezTo>
                  <a:cubicBezTo>
                    <a:pt x="796" y="10359"/>
                    <a:pt x="687" y="10318"/>
                    <a:pt x="577" y="10249"/>
                  </a:cubicBezTo>
                  <a:cubicBezTo>
                    <a:pt x="495" y="10181"/>
                    <a:pt x="426" y="10071"/>
                    <a:pt x="440" y="9948"/>
                  </a:cubicBezTo>
                  <a:lnTo>
                    <a:pt x="440" y="9948"/>
                  </a:lnTo>
                  <a:cubicBezTo>
                    <a:pt x="238" y="10339"/>
                    <a:pt x="629" y="10696"/>
                    <a:pt x="1014" y="10696"/>
                  </a:cubicBezTo>
                  <a:cubicBezTo>
                    <a:pt x="1041" y="10696"/>
                    <a:pt x="1069" y="10694"/>
                    <a:pt x="1096" y="10691"/>
                  </a:cubicBezTo>
                  <a:lnTo>
                    <a:pt x="1096" y="10691"/>
                  </a:lnTo>
                  <a:cubicBezTo>
                    <a:pt x="923" y="10716"/>
                    <a:pt x="764" y="10731"/>
                    <a:pt x="591" y="10770"/>
                  </a:cubicBezTo>
                  <a:cubicBezTo>
                    <a:pt x="550" y="10921"/>
                    <a:pt x="632" y="11072"/>
                    <a:pt x="755" y="11196"/>
                  </a:cubicBezTo>
                  <a:cubicBezTo>
                    <a:pt x="1173" y="11636"/>
                    <a:pt x="1816" y="11724"/>
                    <a:pt x="2411" y="11724"/>
                  </a:cubicBezTo>
                  <a:cubicBezTo>
                    <a:pt x="2519" y="11724"/>
                    <a:pt x="2626" y="11721"/>
                    <a:pt x="2730" y="11717"/>
                  </a:cubicBezTo>
                  <a:cubicBezTo>
                    <a:pt x="2003" y="11168"/>
                    <a:pt x="3498" y="10839"/>
                    <a:pt x="3841" y="10770"/>
                  </a:cubicBezTo>
                  <a:cubicBezTo>
                    <a:pt x="5021" y="10551"/>
                    <a:pt x="6324" y="10112"/>
                    <a:pt x="7531" y="10112"/>
                  </a:cubicBezTo>
                  <a:cubicBezTo>
                    <a:pt x="9204" y="9879"/>
                    <a:pt x="10918" y="9756"/>
                    <a:pt x="12619" y="9742"/>
                  </a:cubicBezTo>
                  <a:cubicBezTo>
                    <a:pt x="12701" y="9741"/>
                    <a:pt x="12783" y="9740"/>
                    <a:pt x="12864" y="9740"/>
                  </a:cubicBezTo>
                  <a:cubicBezTo>
                    <a:pt x="13727" y="9740"/>
                    <a:pt x="14579" y="9804"/>
                    <a:pt x="15431" y="9879"/>
                  </a:cubicBezTo>
                  <a:cubicBezTo>
                    <a:pt x="15544" y="9888"/>
                    <a:pt x="15662" y="9891"/>
                    <a:pt x="15782" y="9891"/>
                  </a:cubicBezTo>
                  <a:cubicBezTo>
                    <a:pt x="16011" y="9891"/>
                    <a:pt x="16249" y="9880"/>
                    <a:pt x="16485" y="9880"/>
                  </a:cubicBezTo>
                  <a:cubicBezTo>
                    <a:pt x="17082" y="9880"/>
                    <a:pt x="17665" y="9948"/>
                    <a:pt x="18051" y="10428"/>
                  </a:cubicBezTo>
                  <a:cubicBezTo>
                    <a:pt x="18092" y="10482"/>
                    <a:pt x="18133" y="10551"/>
                    <a:pt x="18119" y="10620"/>
                  </a:cubicBezTo>
                  <a:cubicBezTo>
                    <a:pt x="18119" y="10661"/>
                    <a:pt x="18064" y="10716"/>
                    <a:pt x="18023" y="10757"/>
                  </a:cubicBezTo>
                  <a:cubicBezTo>
                    <a:pt x="17749" y="10962"/>
                    <a:pt x="17488" y="11182"/>
                    <a:pt x="17214" y="11388"/>
                  </a:cubicBezTo>
                  <a:cubicBezTo>
                    <a:pt x="17345" y="11441"/>
                    <a:pt x="17485" y="11465"/>
                    <a:pt x="17629" y="11465"/>
                  </a:cubicBezTo>
                  <a:cubicBezTo>
                    <a:pt x="17892" y="11465"/>
                    <a:pt x="18163" y="11384"/>
                    <a:pt x="18393" y="11251"/>
                  </a:cubicBezTo>
                  <a:cubicBezTo>
                    <a:pt x="18750" y="11045"/>
                    <a:pt x="19052" y="10757"/>
                    <a:pt x="19326" y="10441"/>
                  </a:cubicBezTo>
                  <a:lnTo>
                    <a:pt x="19326" y="10441"/>
                  </a:lnTo>
                  <a:cubicBezTo>
                    <a:pt x="19285" y="10592"/>
                    <a:pt x="19285" y="10757"/>
                    <a:pt x="19299" y="10894"/>
                  </a:cubicBezTo>
                  <a:cubicBezTo>
                    <a:pt x="19464" y="10924"/>
                    <a:pt x="19647" y="10943"/>
                    <a:pt x="19831" y="10943"/>
                  </a:cubicBezTo>
                  <a:cubicBezTo>
                    <a:pt x="20149" y="10943"/>
                    <a:pt x="20473" y="10886"/>
                    <a:pt x="20725" y="10729"/>
                  </a:cubicBezTo>
                  <a:cubicBezTo>
                    <a:pt x="20794" y="10702"/>
                    <a:pt x="20849" y="10633"/>
                    <a:pt x="20862" y="10565"/>
                  </a:cubicBezTo>
                  <a:cubicBezTo>
                    <a:pt x="20873" y="10499"/>
                    <a:pt x="20823" y="10425"/>
                    <a:pt x="20768" y="10425"/>
                  </a:cubicBezTo>
                  <a:cubicBezTo>
                    <a:pt x="20763" y="10425"/>
                    <a:pt x="20758" y="10426"/>
                    <a:pt x="20753" y="10427"/>
                  </a:cubicBezTo>
                  <a:lnTo>
                    <a:pt x="20753" y="10427"/>
                  </a:lnTo>
                  <a:cubicBezTo>
                    <a:pt x="20869" y="10373"/>
                    <a:pt x="20996" y="10371"/>
                    <a:pt x="21123" y="10345"/>
                  </a:cubicBezTo>
                  <a:cubicBezTo>
                    <a:pt x="21260" y="10290"/>
                    <a:pt x="21383" y="10153"/>
                    <a:pt x="21329" y="10030"/>
                  </a:cubicBezTo>
                  <a:cubicBezTo>
                    <a:pt x="21274" y="9948"/>
                    <a:pt x="21178" y="9906"/>
                    <a:pt x="21082" y="9893"/>
                  </a:cubicBezTo>
                  <a:cubicBezTo>
                    <a:pt x="21026" y="9884"/>
                    <a:pt x="20970" y="9881"/>
                    <a:pt x="20914" y="9881"/>
                  </a:cubicBezTo>
                  <a:cubicBezTo>
                    <a:pt x="20598" y="9881"/>
                    <a:pt x="20280" y="10006"/>
                    <a:pt x="20012" y="10181"/>
                  </a:cubicBezTo>
                  <a:cubicBezTo>
                    <a:pt x="20382" y="9756"/>
                    <a:pt x="20807" y="9399"/>
                    <a:pt x="21287" y="9111"/>
                  </a:cubicBezTo>
                  <a:cubicBezTo>
                    <a:pt x="21397" y="9042"/>
                    <a:pt x="21534" y="8933"/>
                    <a:pt x="21493" y="8809"/>
                  </a:cubicBezTo>
                  <a:lnTo>
                    <a:pt x="21493" y="8809"/>
                  </a:lnTo>
                  <a:cubicBezTo>
                    <a:pt x="21054" y="8905"/>
                    <a:pt x="20629" y="9138"/>
                    <a:pt x="20327" y="9495"/>
                  </a:cubicBezTo>
                  <a:cubicBezTo>
                    <a:pt x="20574" y="9138"/>
                    <a:pt x="20849" y="8768"/>
                    <a:pt x="21123" y="8425"/>
                  </a:cubicBezTo>
                  <a:lnTo>
                    <a:pt x="21123" y="8425"/>
                  </a:lnTo>
                  <a:cubicBezTo>
                    <a:pt x="20876" y="8562"/>
                    <a:pt x="20657" y="8713"/>
                    <a:pt x="20437" y="8878"/>
                  </a:cubicBezTo>
                  <a:cubicBezTo>
                    <a:pt x="20224" y="9051"/>
                    <a:pt x="19805" y="9469"/>
                    <a:pt x="19767" y="9781"/>
                  </a:cubicBezTo>
                  <a:lnTo>
                    <a:pt x="19767" y="9781"/>
                  </a:lnTo>
                  <a:cubicBezTo>
                    <a:pt x="19816" y="9245"/>
                    <a:pt x="20086" y="8774"/>
                    <a:pt x="20382" y="8329"/>
                  </a:cubicBezTo>
                  <a:cubicBezTo>
                    <a:pt x="20711" y="7876"/>
                    <a:pt x="21041" y="7424"/>
                    <a:pt x="21383" y="6985"/>
                  </a:cubicBezTo>
                  <a:lnTo>
                    <a:pt x="21383" y="6985"/>
                  </a:lnTo>
                  <a:cubicBezTo>
                    <a:pt x="20903" y="7122"/>
                    <a:pt x="20574" y="7547"/>
                    <a:pt x="20300" y="7959"/>
                  </a:cubicBezTo>
                  <a:cubicBezTo>
                    <a:pt x="19984" y="8398"/>
                    <a:pt x="19710" y="8878"/>
                    <a:pt x="19463" y="9358"/>
                  </a:cubicBezTo>
                  <a:cubicBezTo>
                    <a:pt x="19367" y="8370"/>
                    <a:pt x="19751" y="7355"/>
                    <a:pt x="20451" y="6670"/>
                  </a:cubicBezTo>
                  <a:lnTo>
                    <a:pt x="20451" y="6670"/>
                  </a:lnTo>
                  <a:cubicBezTo>
                    <a:pt x="19971" y="6875"/>
                    <a:pt x="19559" y="7300"/>
                    <a:pt x="19230" y="7712"/>
                  </a:cubicBezTo>
                  <a:cubicBezTo>
                    <a:pt x="18926" y="8109"/>
                    <a:pt x="18609" y="8888"/>
                    <a:pt x="18697" y="9410"/>
                  </a:cubicBezTo>
                  <a:lnTo>
                    <a:pt x="18697" y="9410"/>
                  </a:lnTo>
                  <a:cubicBezTo>
                    <a:pt x="18533" y="8537"/>
                    <a:pt x="18895" y="7653"/>
                    <a:pt x="19258" y="6820"/>
                  </a:cubicBezTo>
                  <a:lnTo>
                    <a:pt x="19258" y="6820"/>
                  </a:lnTo>
                  <a:cubicBezTo>
                    <a:pt x="19006" y="7022"/>
                    <a:pt x="18811" y="7316"/>
                    <a:pt x="18696" y="7629"/>
                  </a:cubicBezTo>
                  <a:lnTo>
                    <a:pt x="18696" y="7629"/>
                  </a:lnTo>
                  <a:cubicBezTo>
                    <a:pt x="18974" y="6821"/>
                    <a:pt x="19240" y="6025"/>
                    <a:pt x="19532" y="5216"/>
                  </a:cubicBezTo>
                  <a:lnTo>
                    <a:pt x="19532" y="5216"/>
                  </a:lnTo>
                  <a:cubicBezTo>
                    <a:pt x="18860" y="5778"/>
                    <a:pt x="18435" y="6615"/>
                    <a:pt x="18393" y="7575"/>
                  </a:cubicBezTo>
                  <a:cubicBezTo>
                    <a:pt x="18325" y="7136"/>
                    <a:pt x="18188" y="6670"/>
                    <a:pt x="17982" y="6258"/>
                  </a:cubicBezTo>
                  <a:cubicBezTo>
                    <a:pt x="17571" y="6752"/>
                    <a:pt x="17529" y="7438"/>
                    <a:pt x="17557" y="8096"/>
                  </a:cubicBezTo>
                  <a:cubicBezTo>
                    <a:pt x="17557" y="8535"/>
                    <a:pt x="17571" y="8974"/>
                    <a:pt x="17584" y="9413"/>
                  </a:cubicBezTo>
                  <a:cubicBezTo>
                    <a:pt x="17283" y="8905"/>
                    <a:pt x="17049" y="8329"/>
                    <a:pt x="16953" y="7739"/>
                  </a:cubicBezTo>
                  <a:cubicBezTo>
                    <a:pt x="16802" y="7959"/>
                    <a:pt x="16761" y="8192"/>
                    <a:pt x="16748" y="8466"/>
                  </a:cubicBezTo>
                  <a:cubicBezTo>
                    <a:pt x="16734" y="8722"/>
                    <a:pt x="16773" y="9425"/>
                    <a:pt x="17020" y="9595"/>
                  </a:cubicBezTo>
                  <a:lnTo>
                    <a:pt x="17020" y="9595"/>
                  </a:lnTo>
                  <a:cubicBezTo>
                    <a:pt x="16634" y="9345"/>
                    <a:pt x="16482" y="8861"/>
                    <a:pt x="16117" y="8603"/>
                  </a:cubicBezTo>
                  <a:cubicBezTo>
                    <a:pt x="16076" y="8590"/>
                    <a:pt x="16021" y="8562"/>
                    <a:pt x="15993" y="8562"/>
                  </a:cubicBezTo>
                  <a:cubicBezTo>
                    <a:pt x="15925" y="8562"/>
                    <a:pt x="15870" y="8590"/>
                    <a:pt x="15815" y="8631"/>
                  </a:cubicBezTo>
                  <a:cubicBezTo>
                    <a:pt x="15678" y="8741"/>
                    <a:pt x="15650" y="8946"/>
                    <a:pt x="15637" y="9125"/>
                  </a:cubicBezTo>
                  <a:cubicBezTo>
                    <a:pt x="15595" y="9289"/>
                    <a:pt x="15582" y="9481"/>
                    <a:pt x="15568" y="9660"/>
                  </a:cubicBezTo>
                  <a:cubicBezTo>
                    <a:pt x="15321" y="9495"/>
                    <a:pt x="15239" y="9193"/>
                    <a:pt x="15198" y="8919"/>
                  </a:cubicBezTo>
                  <a:cubicBezTo>
                    <a:pt x="15170" y="8631"/>
                    <a:pt x="15157" y="8315"/>
                    <a:pt x="15170" y="8027"/>
                  </a:cubicBezTo>
                  <a:cubicBezTo>
                    <a:pt x="15170" y="7986"/>
                    <a:pt x="15170" y="7959"/>
                    <a:pt x="15157" y="7918"/>
                  </a:cubicBezTo>
                  <a:cubicBezTo>
                    <a:pt x="15130" y="7891"/>
                    <a:pt x="15086" y="7870"/>
                    <a:pt x="15043" y="7870"/>
                  </a:cubicBezTo>
                  <a:cubicBezTo>
                    <a:pt x="15020" y="7870"/>
                    <a:pt x="14997" y="7876"/>
                    <a:pt x="14978" y="7890"/>
                  </a:cubicBezTo>
                  <a:cubicBezTo>
                    <a:pt x="14814" y="7973"/>
                    <a:pt x="14635" y="8192"/>
                    <a:pt x="14553" y="8370"/>
                  </a:cubicBezTo>
                  <a:cubicBezTo>
                    <a:pt x="14448" y="8529"/>
                    <a:pt x="14342" y="8941"/>
                    <a:pt x="14469" y="9131"/>
                  </a:cubicBezTo>
                  <a:lnTo>
                    <a:pt x="14469" y="9131"/>
                  </a:lnTo>
                  <a:cubicBezTo>
                    <a:pt x="14159" y="8706"/>
                    <a:pt x="14261" y="8088"/>
                    <a:pt x="14018" y="7616"/>
                  </a:cubicBezTo>
                  <a:cubicBezTo>
                    <a:pt x="14006" y="7580"/>
                    <a:pt x="13964" y="7545"/>
                    <a:pt x="13935" y="7545"/>
                  </a:cubicBezTo>
                  <a:cubicBezTo>
                    <a:pt x="13930" y="7545"/>
                    <a:pt x="13926" y="7545"/>
                    <a:pt x="13922" y="7547"/>
                  </a:cubicBezTo>
                  <a:cubicBezTo>
                    <a:pt x="13895" y="7561"/>
                    <a:pt x="13895" y="7575"/>
                    <a:pt x="13881" y="7602"/>
                  </a:cubicBezTo>
                  <a:cubicBezTo>
                    <a:pt x="13730" y="7945"/>
                    <a:pt x="13730" y="8329"/>
                    <a:pt x="13785" y="8699"/>
                  </a:cubicBezTo>
                  <a:cubicBezTo>
                    <a:pt x="13579" y="7973"/>
                    <a:pt x="13442" y="7232"/>
                    <a:pt x="13374" y="6505"/>
                  </a:cubicBezTo>
                  <a:cubicBezTo>
                    <a:pt x="13319" y="6752"/>
                    <a:pt x="13264" y="6958"/>
                    <a:pt x="13319" y="7232"/>
                  </a:cubicBezTo>
                  <a:cubicBezTo>
                    <a:pt x="13387" y="7671"/>
                    <a:pt x="13442" y="8110"/>
                    <a:pt x="13538" y="8562"/>
                  </a:cubicBezTo>
                  <a:cubicBezTo>
                    <a:pt x="12756" y="8398"/>
                    <a:pt x="12043" y="7876"/>
                    <a:pt x="11618" y="7191"/>
                  </a:cubicBezTo>
                  <a:cubicBezTo>
                    <a:pt x="11207" y="6505"/>
                    <a:pt x="11056" y="5655"/>
                    <a:pt x="11138" y="4859"/>
                  </a:cubicBezTo>
                  <a:lnTo>
                    <a:pt x="11138" y="4859"/>
                  </a:lnTo>
                  <a:cubicBezTo>
                    <a:pt x="10864" y="5065"/>
                    <a:pt x="10713" y="5380"/>
                    <a:pt x="10644" y="5709"/>
                  </a:cubicBezTo>
                  <a:cubicBezTo>
                    <a:pt x="10576" y="6052"/>
                    <a:pt x="10603" y="6395"/>
                    <a:pt x="10699" y="6724"/>
                  </a:cubicBezTo>
                  <a:cubicBezTo>
                    <a:pt x="10219" y="6203"/>
                    <a:pt x="10041" y="5504"/>
                    <a:pt x="9890" y="4818"/>
                  </a:cubicBezTo>
                  <a:cubicBezTo>
                    <a:pt x="9629" y="5243"/>
                    <a:pt x="9478" y="5723"/>
                    <a:pt x="9437" y="6231"/>
                  </a:cubicBezTo>
                  <a:cubicBezTo>
                    <a:pt x="9245" y="5435"/>
                    <a:pt x="9259" y="4612"/>
                    <a:pt x="9327" y="3789"/>
                  </a:cubicBezTo>
                  <a:cubicBezTo>
                    <a:pt x="9355" y="3446"/>
                    <a:pt x="9382" y="3090"/>
                    <a:pt x="9245" y="2761"/>
                  </a:cubicBezTo>
                  <a:cubicBezTo>
                    <a:pt x="8985" y="2939"/>
                    <a:pt x="8847" y="3227"/>
                    <a:pt x="8751" y="3515"/>
                  </a:cubicBezTo>
                  <a:cubicBezTo>
                    <a:pt x="8518" y="4269"/>
                    <a:pt x="8532" y="5106"/>
                    <a:pt x="8806" y="5860"/>
                  </a:cubicBezTo>
                  <a:cubicBezTo>
                    <a:pt x="8532" y="5613"/>
                    <a:pt x="8354" y="5271"/>
                    <a:pt x="8175" y="4941"/>
                  </a:cubicBezTo>
                  <a:cubicBezTo>
                    <a:pt x="7819" y="4256"/>
                    <a:pt x="7503" y="3515"/>
                    <a:pt x="7339" y="2761"/>
                  </a:cubicBezTo>
                  <a:cubicBezTo>
                    <a:pt x="7160" y="2006"/>
                    <a:pt x="7119" y="1197"/>
                    <a:pt x="7298" y="443"/>
                  </a:cubicBezTo>
                  <a:lnTo>
                    <a:pt x="7298" y="443"/>
                  </a:lnTo>
                  <a:cubicBezTo>
                    <a:pt x="6955" y="511"/>
                    <a:pt x="6749" y="1266"/>
                    <a:pt x="6639" y="1540"/>
                  </a:cubicBezTo>
                  <a:cubicBezTo>
                    <a:pt x="6475" y="1910"/>
                    <a:pt x="6296" y="2473"/>
                    <a:pt x="6324" y="2870"/>
                  </a:cubicBezTo>
                  <a:lnTo>
                    <a:pt x="6063" y="443"/>
                  </a:lnTo>
                  <a:cubicBezTo>
                    <a:pt x="6049" y="306"/>
                    <a:pt x="6036" y="168"/>
                    <a:pt x="5967" y="59"/>
                  </a:cubicBezTo>
                  <a:lnTo>
                    <a:pt x="5912" y="4"/>
                  </a:lnTo>
                  <a:cubicBezTo>
                    <a:pt x="5908" y="1"/>
                    <a:pt x="5902" y="0"/>
                    <a:pt x="5896"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5" name="Google Shape;4485;p48"/>
            <p:cNvSpPr/>
            <p:nvPr/>
          </p:nvSpPr>
          <p:spPr>
            <a:xfrm>
              <a:off x="3179194" y="2167755"/>
              <a:ext cx="84901" cy="376018"/>
            </a:xfrm>
            <a:custGeom>
              <a:avLst/>
              <a:gdLst/>
              <a:ahLst/>
              <a:cxnLst/>
              <a:rect l="l" t="t" r="r" b="b"/>
              <a:pathLst>
                <a:path w="604" h="2675" fill="none" extrusionOk="0">
                  <a:moveTo>
                    <a:pt x="604" y="2675"/>
                  </a:moveTo>
                  <a:cubicBezTo>
                    <a:pt x="480" y="1769"/>
                    <a:pt x="302" y="878"/>
                    <a:pt x="0" y="0"/>
                  </a:cubicBezTo>
                </a:path>
              </a:pathLst>
            </a:custGeom>
            <a:solidFill>
              <a:schemeClr val="dk1"/>
            </a:solidFill>
            <a:ln w="9525" cap="flat" cmpd="sng">
              <a:solidFill>
                <a:schemeClr val="dk1"/>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6" name="Google Shape;4486;p48"/>
            <p:cNvSpPr/>
            <p:nvPr/>
          </p:nvSpPr>
          <p:spPr>
            <a:xfrm>
              <a:off x="3065475" y="2026906"/>
              <a:ext cx="227575" cy="225751"/>
            </a:xfrm>
            <a:custGeom>
              <a:avLst/>
              <a:gdLst/>
              <a:ahLst/>
              <a:cxnLst/>
              <a:rect l="l" t="t" r="r" b="b"/>
              <a:pathLst>
                <a:path w="1619" h="1606" extrusionOk="0">
                  <a:moveTo>
                    <a:pt x="809" y="1"/>
                  </a:moveTo>
                  <a:cubicBezTo>
                    <a:pt x="357" y="1"/>
                    <a:pt x="0" y="357"/>
                    <a:pt x="0" y="796"/>
                  </a:cubicBezTo>
                  <a:cubicBezTo>
                    <a:pt x="0" y="1249"/>
                    <a:pt x="357" y="1606"/>
                    <a:pt x="809" y="1606"/>
                  </a:cubicBezTo>
                  <a:cubicBezTo>
                    <a:pt x="1248" y="1606"/>
                    <a:pt x="1619" y="1249"/>
                    <a:pt x="1619" y="796"/>
                  </a:cubicBezTo>
                  <a:cubicBezTo>
                    <a:pt x="1619" y="357"/>
                    <a:pt x="1248" y="1"/>
                    <a:pt x="809" y="1"/>
                  </a:cubicBezTo>
                  <a:close/>
                </a:path>
              </a:pathLst>
            </a:custGeom>
            <a:solidFill>
              <a:schemeClr val="lt1"/>
            </a:solidFill>
            <a:ln w="9525" cap="flat" cmpd="sng">
              <a:solidFill>
                <a:schemeClr val="dk1"/>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7" name="Google Shape;4487;p48"/>
            <p:cNvSpPr/>
            <p:nvPr/>
          </p:nvSpPr>
          <p:spPr>
            <a:xfrm>
              <a:off x="3096260" y="2057831"/>
              <a:ext cx="164039" cy="164042"/>
            </a:xfrm>
            <a:custGeom>
              <a:avLst/>
              <a:gdLst/>
              <a:ahLst/>
              <a:cxnLst/>
              <a:rect l="l" t="t" r="r" b="b"/>
              <a:pathLst>
                <a:path w="1167" h="1167" extrusionOk="0">
                  <a:moveTo>
                    <a:pt x="590" y="0"/>
                  </a:moveTo>
                  <a:cubicBezTo>
                    <a:pt x="261" y="0"/>
                    <a:pt x="1" y="247"/>
                    <a:pt x="1" y="576"/>
                  </a:cubicBezTo>
                  <a:cubicBezTo>
                    <a:pt x="1" y="906"/>
                    <a:pt x="261" y="1166"/>
                    <a:pt x="590" y="1166"/>
                  </a:cubicBezTo>
                  <a:cubicBezTo>
                    <a:pt x="920" y="1166"/>
                    <a:pt x="1166" y="906"/>
                    <a:pt x="1166" y="576"/>
                  </a:cubicBezTo>
                  <a:cubicBezTo>
                    <a:pt x="1166" y="261"/>
                    <a:pt x="920"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8" name="Google Shape;4488;p48"/>
            <p:cNvSpPr/>
            <p:nvPr/>
          </p:nvSpPr>
          <p:spPr>
            <a:xfrm>
              <a:off x="3412396" y="2167755"/>
              <a:ext cx="38796" cy="364492"/>
            </a:xfrm>
            <a:custGeom>
              <a:avLst/>
              <a:gdLst/>
              <a:ahLst/>
              <a:cxnLst/>
              <a:rect l="l" t="t" r="r" b="b"/>
              <a:pathLst>
                <a:path w="276" h="2593" fill="none" extrusionOk="0">
                  <a:moveTo>
                    <a:pt x="1" y="2592"/>
                  </a:moveTo>
                  <a:cubicBezTo>
                    <a:pt x="42" y="1715"/>
                    <a:pt x="138" y="864"/>
                    <a:pt x="275" y="0"/>
                  </a:cubicBezTo>
                </a:path>
              </a:pathLst>
            </a:custGeom>
            <a:solidFill>
              <a:schemeClr val="dk1"/>
            </a:solidFill>
            <a:ln w="9525" cap="flat" cmpd="sng">
              <a:solidFill>
                <a:schemeClr val="dk1"/>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9" name="Google Shape;4489;p48"/>
            <p:cNvSpPr/>
            <p:nvPr/>
          </p:nvSpPr>
          <p:spPr>
            <a:xfrm>
              <a:off x="3344923" y="2023110"/>
              <a:ext cx="227715" cy="227579"/>
            </a:xfrm>
            <a:custGeom>
              <a:avLst/>
              <a:gdLst/>
              <a:ahLst/>
              <a:cxnLst/>
              <a:rect l="l" t="t" r="r" b="b"/>
              <a:pathLst>
                <a:path w="1620" h="1619" extrusionOk="0">
                  <a:moveTo>
                    <a:pt x="810" y="0"/>
                  </a:moveTo>
                  <a:cubicBezTo>
                    <a:pt x="358" y="0"/>
                    <a:pt x="1" y="371"/>
                    <a:pt x="1" y="810"/>
                  </a:cubicBezTo>
                  <a:cubicBezTo>
                    <a:pt x="1" y="1262"/>
                    <a:pt x="358" y="1619"/>
                    <a:pt x="810" y="1619"/>
                  </a:cubicBezTo>
                  <a:cubicBezTo>
                    <a:pt x="1249" y="1619"/>
                    <a:pt x="1619" y="1262"/>
                    <a:pt x="1619" y="810"/>
                  </a:cubicBezTo>
                  <a:cubicBezTo>
                    <a:pt x="1619" y="371"/>
                    <a:pt x="1249" y="0"/>
                    <a:pt x="810" y="0"/>
                  </a:cubicBezTo>
                  <a:close/>
                </a:path>
              </a:pathLst>
            </a:custGeom>
            <a:solidFill>
              <a:schemeClr val="lt1"/>
            </a:solidFill>
            <a:ln w="9525" cap="flat" cmpd="sng">
              <a:solidFill>
                <a:schemeClr val="dk1"/>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0" name="Google Shape;4490;p48"/>
            <p:cNvSpPr/>
            <p:nvPr/>
          </p:nvSpPr>
          <p:spPr>
            <a:xfrm>
              <a:off x="3375848" y="2055863"/>
              <a:ext cx="164039" cy="164042"/>
            </a:xfrm>
            <a:custGeom>
              <a:avLst/>
              <a:gdLst/>
              <a:ahLst/>
              <a:cxnLst/>
              <a:rect l="l" t="t" r="r" b="b"/>
              <a:pathLst>
                <a:path w="1167" h="1167" extrusionOk="0">
                  <a:moveTo>
                    <a:pt x="590" y="1"/>
                  </a:moveTo>
                  <a:cubicBezTo>
                    <a:pt x="261" y="1"/>
                    <a:pt x="0" y="247"/>
                    <a:pt x="0" y="577"/>
                  </a:cubicBezTo>
                  <a:cubicBezTo>
                    <a:pt x="0" y="906"/>
                    <a:pt x="261" y="1166"/>
                    <a:pt x="590" y="1166"/>
                  </a:cubicBezTo>
                  <a:cubicBezTo>
                    <a:pt x="919" y="1166"/>
                    <a:pt x="1166" y="906"/>
                    <a:pt x="1166" y="577"/>
                  </a:cubicBezTo>
                  <a:cubicBezTo>
                    <a:pt x="1166" y="275"/>
                    <a:pt x="919" y="14"/>
                    <a:pt x="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1" name="Google Shape;4491;p48"/>
            <p:cNvSpPr/>
            <p:nvPr/>
          </p:nvSpPr>
          <p:spPr>
            <a:xfrm>
              <a:off x="1596264" y="2448049"/>
              <a:ext cx="1960882" cy="1292940"/>
            </a:xfrm>
            <a:custGeom>
              <a:avLst/>
              <a:gdLst/>
              <a:ahLst/>
              <a:cxnLst/>
              <a:rect l="l" t="t" r="r" b="b"/>
              <a:pathLst>
                <a:path w="13950" h="9198" extrusionOk="0">
                  <a:moveTo>
                    <a:pt x="12529" y="0"/>
                  </a:moveTo>
                  <a:cubicBezTo>
                    <a:pt x="12076" y="0"/>
                    <a:pt x="11609" y="251"/>
                    <a:pt x="11316" y="612"/>
                  </a:cubicBezTo>
                  <a:cubicBezTo>
                    <a:pt x="10905" y="1133"/>
                    <a:pt x="10768" y="1819"/>
                    <a:pt x="10658" y="2464"/>
                  </a:cubicBezTo>
                  <a:cubicBezTo>
                    <a:pt x="10466" y="3753"/>
                    <a:pt x="10192" y="4836"/>
                    <a:pt x="8998" y="5508"/>
                  </a:cubicBezTo>
                  <a:cubicBezTo>
                    <a:pt x="7154" y="6532"/>
                    <a:pt x="5025" y="6854"/>
                    <a:pt x="2897" y="6854"/>
                  </a:cubicBezTo>
                  <a:cubicBezTo>
                    <a:pt x="2429" y="6854"/>
                    <a:pt x="1961" y="6839"/>
                    <a:pt x="1496" y="6811"/>
                  </a:cubicBezTo>
                  <a:cubicBezTo>
                    <a:pt x="1377" y="6795"/>
                    <a:pt x="1257" y="6782"/>
                    <a:pt x="1136" y="6782"/>
                  </a:cubicBezTo>
                  <a:cubicBezTo>
                    <a:pt x="964" y="6782"/>
                    <a:pt x="793" y="6807"/>
                    <a:pt x="632" y="6880"/>
                  </a:cubicBezTo>
                  <a:cubicBezTo>
                    <a:pt x="1" y="7127"/>
                    <a:pt x="42" y="7881"/>
                    <a:pt x="632" y="8183"/>
                  </a:cubicBezTo>
                  <a:cubicBezTo>
                    <a:pt x="606" y="8170"/>
                    <a:pt x="579" y="8164"/>
                    <a:pt x="554" y="8164"/>
                  </a:cubicBezTo>
                  <a:cubicBezTo>
                    <a:pt x="393" y="8164"/>
                    <a:pt x="261" y="8401"/>
                    <a:pt x="344" y="8567"/>
                  </a:cubicBezTo>
                  <a:cubicBezTo>
                    <a:pt x="426" y="8759"/>
                    <a:pt x="659" y="8828"/>
                    <a:pt x="865" y="8828"/>
                  </a:cubicBezTo>
                  <a:cubicBezTo>
                    <a:pt x="1015" y="8828"/>
                    <a:pt x="1164" y="8799"/>
                    <a:pt x="1314" y="8799"/>
                  </a:cubicBezTo>
                  <a:cubicBezTo>
                    <a:pt x="1370" y="8799"/>
                    <a:pt x="1426" y="8803"/>
                    <a:pt x="1482" y="8814"/>
                  </a:cubicBezTo>
                  <a:cubicBezTo>
                    <a:pt x="1743" y="8841"/>
                    <a:pt x="1962" y="9006"/>
                    <a:pt x="2223" y="9088"/>
                  </a:cubicBezTo>
                  <a:cubicBezTo>
                    <a:pt x="2429" y="9164"/>
                    <a:pt x="2648" y="9198"/>
                    <a:pt x="2869" y="9198"/>
                  </a:cubicBezTo>
                  <a:cubicBezTo>
                    <a:pt x="3090" y="9198"/>
                    <a:pt x="3313" y="9164"/>
                    <a:pt x="3526" y="9102"/>
                  </a:cubicBezTo>
                  <a:cubicBezTo>
                    <a:pt x="3791" y="9033"/>
                    <a:pt x="4047" y="8925"/>
                    <a:pt x="4309" y="8925"/>
                  </a:cubicBezTo>
                  <a:cubicBezTo>
                    <a:pt x="4358" y="8925"/>
                    <a:pt x="4408" y="8929"/>
                    <a:pt x="4458" y="8937"/>
                  </a:cubicBezTo>
                  <a:cubicBezTo>
                    <a:pt x="4637" y="8965"/>
                    <a:pt x="4815" y="9047"/>
                    <a:pt x="5007" y="9102"/>
                  </a:cubicBezTo>
                  <a:cubicBezTo>
                    <a:pt x="5085" y="9119"/>
                    <a:pt x="5164" y="9127"/>
                    <a:pt x="5242" y="9127"/>
                  </a:cubicBezTo>
                  <a:cubicBezTo>
                    <a:pt x="5805" y="9127"/>
                    <a:pt x="6368" y="8737"/>
                    <a:pt x="6940" y="8737"/>
                  </a:cubicBezTo>
                  <a:cubicBezTo>
                    <a:pt x="6986" y="8737"/>
                    <a:pt x="7032" y="8740"/>
                    <a:pt x="7078" y="8745"/>
                  </a:cubicBezTo>
                  <a:cubicBezTo>
                    <a:pt x="7325" y="8771"/>
                    <a:pt x="7547" y="8884"/>
                    <a:pt x="7792" y="8884"/>
                  </a:cubicBezTo>
                  <a:cubicBezTo>
                    <a:pt x="7805" y="8884"/>
                    <a:pt x="7819" y="8883"/>
                    <a:pt x="7832" y="8883"/>
                  </a:cubicBezTo>
                  <a:cubicBezTo>
                    <a:pt x="8258" y="8883"/>
                    <a:pt x="8614" y="8540"/>
                    <a:pt x="9053" y="8471"/>
                  </a:cubicBezTo>
                  <a:cubicBezTo>
                    <a:pt x="9115" y="8460"/>
                    <a:pt x="9177" y="8456"/>
                    <a:pt x="9239" y="8456"/>
                  </a:cubicBezTo>
                  <a:cubicBezTo>
                    <a:pt x="9572" y="8456"/>
                    <a:pt x="9911" y="8585"/>
                    <a:pt x="10245" y="8585"/>
                  </a:cubicBezTo>
                  <a:cubicBezTo>
                    <a:pt x="10333" y="8585"/>
                    <a:pt x="10420" y="8576"/>
                    <a:pt x="10507" y="8553"/>
                  </a:cubicBezTo>
                  <a:cubicBezTo>
                    <a:pt x="10850" y="8471"/>
                    <a:pt x="11124" y="8197"/>
                    <a:pt x="11467" y="8114"/>
                  </a:cubicBezTo>
                  <a:cubicBezTo>
                    <a:pt x="11673" y="8060"/>
                    <a:pt x="11892" y="8087"/>
                    <a:pt x="12098" y="8046"/>
                  </a:cubicBezTo>
                  <a:cubicBezTo>
                    <a:pt x="12263" y="8005"/>
                    <a:pt x="12605" y="7854"/>
                    <a:pt x="12537" y="7634"/>
                  </a:cubicBezTo>
                  <a:cubicBezTo>
                    <a:pt x="12509" y="7470"/>
                    <a:pt x="12317" y="7401"/>
                    <a:pt x="12249" y="7264"/>
                  </a:cubicBezTo>
                  <a:cubicBezTo>
                    <a:pt x="12180" y="7127"/>
                    <a:pt x="12249" y="6962"/>
                    <a:pt x="12317" y="6825"/>
                  </a:cubicBezTo>
                  <a:cubicBezTo>
                    <a:pt x="12674" y="6071"/>
                    <a:pt x="13058" y="5330"/>
                    <a:pt x="13346" y="4548"/>
                  </a:cubicBezTo>
                  <a:cubicBezTo>
                    <a:pt x="13593" y="3904"/>
                    <a:pt x="13758" y="3245"/>
                    <a:pt x="13867" y="2573"/>
                  </a:cubicBezTo>
                  <a:cubicBezTo>
                    <a:pt x="13950" y="1942"/>
                    <a:pt x="13922" y="1462"/>
                    <a:pt x="13662" y="859"/>
                  </a:cubicBezTo>
                  <a:cubicBezTo>
                    <a:pt x="13538" y="571"/>
                    <a:pt x="13332" y="297"/>
                    <a:pt x="13058" y="132"/>
                  </a:cubicBezTo>
                  <a:cubicBezTo>
                    <a:pt x="12892" y="41"/>
                    <a:pt x="12712" y="0"/>
                    <a:pt x="12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2" name="Google Shape;4492;p48"/>
            <p:cNvSpPr/>
            <p:nvPr/>
          </p:nvSpPr>
          <p:spPr>
            <a:xfrm>
              <a:off x="1608072" y="2963936"/>
              <a:ext cx="1488302" cy="605846"/>
            </a:xfrm>
            <a:custGeom>
              <a:avLst/>
              <a:gdLst/>
              <a:ahLst/>
              <a:cxnLst/>
              <a:rect l="l" t="t" r="r" b="b"/>
              <a:pathLst>
                <a:path w="10588" h="4310" extrusionOk="0">
                  <a:moveTo>
                    <a:pt x="241" y="4237"/>
                  </a:moveTo>
                  <a:lnTo>
                    <a:pt x="241" y="4237"/>
                  </a:lnTo>
                  <a:cubicBezTo>
                    <a:pt x="247" y="4247"/>
                    <a:pt x="253" y="4257"/>
                    <a:pt x="260" y="4266"/>
                  </a:cubicBezTo>
                  <a:cubicBezTo>
                    <a:pt x="253" y="4257"/>
                    <a:pt x="247" y="4247"/>
                    <a:pt x="241" y="4237"/>
                  </a:cubicBezTo>
                  <a:close/>
                  <a:moveTo>
                    <a:pt x="10341" y="1"/>
                  </a:moveTo>
                  <a:cubicBezTo>
                    <a:pt x="10286" y="69"/>
                    <a:pt x="10272" y="179"/>
                    <a:pt x="10245" y="275"/>
                  </a:cubicBezTo>
                  <a:cubicBezTo>
                    <a:pt x="10217" y="385"/>
                    <a:pt x="10176" y="508"/>
                    <a:pt x="10135" y="618"/>
                  </a:cubicBezTo>
                  <a:cubicBezTo>
                    <a:pt x="10012" y="892"/>
                    <a:pt x="9792" y="1057"/>
                    <a:pt x="9586" y="1276"/>
                  </a:cubicBezTo>
                  <a:cubicBezTo>
                    <a:pt x="9381" y="1509"/>
                    <a:pt x="9147" y="1688"/>
                    <a:pt x="8901" y="1825"/>
                  </a:cubicBezTo>
                  <a:cubicBezTo>
                    <a:pt x="7077" y="2848"/>
                    <a:pt x="4973" y="3177"/>
                    <a:pt x="2868" y="3177"/>
                  </a:cubicBezTo>
                  <a:cubicBezTo>
                    <a:pt x="2377" y="3177"/>
                    <a:pt x="1886" y="3159"/>
                    <a:pt x="1398" y="3128"/>
                  </a:cubicBezTo>
                  <a:cubicBezTo>
                    <a:pt x="1291" y="3118"/>
                    <a:pt x="1181" y="3109"/>
                    <a:pt x="1072" y="3109"/>
                  </a:cubicBezTo>
                  <a:cubicBezTo>
                    <a:pt x="889" y="3109"/>
                    <a:pt x="706" y="3133"/>
                    <a:pt x="534" y="3210"/>
                  </a:cubicBezTo>
                  <a:cubicBezTo>
                    <a:pt x="39" y="3397"/>
                    <a:pt x="1" y="3846"/>
                    <a:pt x="241" y="4237"/>
                  </a:cubicBezTo>
                  <a:lnTo>
                    <a:pt x="241" y="4237"/>
                  </a:lnTo>
                  <a:cubicBezTo>
                    <a:pt x="161" y="4090"/>
                    <a:pt x="241" y="3903"/>
                    <a:pt x="370" y="3800"/>
                  </a:cubicBezTo>
                  <a:cubicBezTo>
                    <a:pt x="507" y="3704"/>
                    <a:pt x="699" y="3663"/>
                    <a:pt x="877" y="3663"/>
                  </a:cubicBezTo>
                  <a:cubicBezTo>
                    <a:pt x="1659" y="3663"/>
                    <a:pt x="2386" y="4047"/>
                    <a:pt x="3154" y="4211"/>
                  </a:cubicBezTo>
                  <a:cubicBezTo>
                    <a:pt x="3495" y="4281"/>
                    <a:pt x="3840" y="4310"/>
                    <a:pt x="4183" y="4310"/>
                  </a:cubicBezTo>
                  <a:cubicBezTo>
                    <a:pt x="4584" y="4310"/>
                    <a:pt x="4984" y="4270"/>
                    <a:pt x="5376" y="4211"/>
                  </a:cubicBezTo>
                  <a:cubicBezTo>
                    <a:pt x="6267" y="4074"/>
                    <a:pt x="7145" y="3868"/>
                    <a:pt x="7954" y="3471"/>
                  </a:cubicBezTo>
                  <a:cubicBezTo>
                    <a:pt x="8763" y="3087"/>
                    <a:pt x="9490" y="2511"/>
                    <a:pt x="10012" y="1784"/>
                  </a:cubicBezTo>
                  <a:cubicBezTo>
                    <a:pt x="10354" y="1262"/>
                    <a:pt x="10588" y="618"/>
                    <a:pt x="10382" y="42"/>
                  </a:cubicBezTo>
                  <a:cubicBezTo>
                    <a:pt x="10368" y="28"/>
                    <a:pt x="10368" y="1"/>
                    <a:pt x="10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3" name="Google Shape;4493;p48"/>
            <p:cNvSpPr/>
            <p:nvPr/>
          </p:nvSpPr>
          <p:spPr>
            <a:xfrm>
              <a:off x="3240903" y="2751818"/>
              <a:ext cx="206349" cy="98538"/>
            </a:xfrm>
            <a:custGeom>
              <a:avLst/>
              <a:gdLst/>
              <a:ahLst/>
              <a:cxnLst/>
              <a:rect l="l" t="t" r="r" b="b"/>
              <a:pathLst>
                <a:path w="1468" h="701" extrusionOk="0">
                  <a:moveTo>
                    <a:pt x="1427" y="1"/>
                  </a:moveTo>
                  <a:lnTo>
                    <a:pt x="1427" y="1"/>
                  </a:lnTo>
                  <a:cubicBezTo>
                    <a:pt x="1399" y="165"/>
                    <a:pt x="1290" y="303"/>
                    <a:pt x="1166" y="399"/>
                  </a:cubicBezTo>
                  <a:cubicBezTo>
                    <a:pt x="1056" y="495"/>
                    <a:pt x="892" y="550"/>
                    <a:pt x="755" y="550"/>
                  </a:cubicBezTo>
                  <a:cubicBezTo>
                    <a:pt x="604" y="550"/>
                    <a:pt x="467" y="495"/>
                    <a:pt x="329" y="412"/>
                  </a:cubicBezTo>
                  <a:cubicBezTo>
                    <a:pt x="206" y="330"/>
                    <a:pt x="96" y="207"/>
                    <a:pt x="0" y="69"/>
                  </a:cubicBezTo>
                  <a:lnTo>
                    <a:pt x="0" y="69"/>
                  </a:lnTo>
                  <a:cubicBezTo>
                    <a:pt x="41" y="234"/>
                    <a:pt x="124" y="412"/>
                    <a:pt x="261" y="508"/>
                  </a:cubicBezTo>
                  <a:cubicBezTo>
                    <a:pt x="384" y="632"/>
                    <a:pt x="576" y="700"/>
                    <a:pt x="755" y="700"/>
                  </a:cubicBezTo>
                  <a:cubicBezTo>
                    <a:pt x="947" y="700"/>
                    <a:pt x="1139" y="618"/>
                    <a:pt x="1262" y="481"/>
                  </a:cubicBezTo>
                  <a:cubicBezTo>
                    <a:pt x="1372" y="358"/>
                    <a:pt x="1468" y="165"/>
                    <a:pt x="1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4" name="Google Shape;4494;p48"/>
            <p:cNvSpPr/>
            <p:nvPr/>
          </p:nvSpPr>
          <p:spPr>
            <a:xfrm>
              <a:off x="1661909" y="3341924"/>
              <a:ext cx="1702383" cy="333567"/>
            </a:xfrm>
            <a:custGeom>
              <a:avLst/>
              <a:gdLst/>
              <a:ahLst/>
              <a:cxnLst/>
              <a:rect l="l" t="t" r="r" b="b"/>
              <a:pathLst>
                <a:path w="12111" h="2373" extrusionOk="0">
                  <a:moveTo>
                    <a:pt x="165" y="1769"/>
                  </a:moveTo>
                  <a:cubicBezTo>
                    <a:pt x="151" y="1783"/>
                    <a:pt x="55" y="1783"/>
                    <a:pt x="0" y="1838"/>
                  </a:cubicBezTo>
                  <a:cubicBezTo>
                    <a:pt x="37" y="1801"/>
                    <a:pt x="92" y="1789"/>
                    <a:pt x="136" y="1789"/>
                  </a:cubicBezTo>
                  <a:cubicBezTo>
                    <a:pt x="159" y="1789"/>
                    <a:pt x="179" y="1792"/>
                    <a:pt x="192" y="1797"/>
                  </a:cubicBezTo>
                  <a:cubicBezTo>
                    <a:pt x="208" y="1803"/>
                    <a:pt x="223" y="1810"/>
                    <a:pt x="238" y="1818"/>
                  </a:cubicBezTo>
                  <a:lnTo>
                    <a:pt x="238" y="1818"/>
                  </a:lnTo>
                  <a:cubicBezTo>
                    <a:pt x="211" y="1794"/>
                    <a:pt x="186" y="1776"/>
                    <a:pt x="165" y="1769"/>
                  </a:cubicBezTo>
                  <a:close/>
                  <a:moveTo>
                    <a:pt x="238" y="1818"/>
                  </a:moveTo>
                  <a:lnTo>
                    <a:pt x="238" y="1818"/>
                  </a:lnTo>
                  <a:cubicBezTo>
                    <a:pt x="263" y="1840"/>
                    <a:pt x="289" y="1866"/>
                    <a:pt x="316" y="1893"/>
                  </a:cubicBezTo>
                  <a:cubicBezTo>
                    <a:pt x="343" y="1934"/>
                    <a:pt x="398" y="1989"/>
                    <a:pt x="453" y="2043"/>
                  </a:cubicBezTo>
                  <a:cubicBezTo>
                    <a:pt x="484" y="2075"/>
                    <a:pt x="525" y="2097"/>
                    <a:pt x="567" y="2108"/>
                  </a:cubicBezTo>
                  <a:lnTo>
                    <a:pt x="567" y="2108"/>
                  </a:lnTo>
                  <a:cubicBezTo>
                    <a:pt x="547" y="2098"/>
                    <a:pt x="527" y="2085"/>
                    <a:pt x="508" y="2071"/>
                  </a:cubicBezTo>
                  <a:cubicBezTo>
                    <a:pt x="453" y="2016"/>
                    <a:pt x="425" y="1975"/>
                    <a:pt x="371" y="1920"/>
                  </a:cubicBezTo>
                  <a:cubicBezTo>
                    <a:pt x="328" y="1878"/>
                    <a:pt x="286" y="1844"/>
                    <a:pt x="238" y="1818"/>
                  </a:cubicBezTo>
                  <a:close/>
                  <a:moveTo>
                    <a:pt x="1141" y="1937"/>
                  </a:moveTo>
                  <a:cubicBezTo>
                    <a:pt x="1113" y="1944"/>
                    <a:pt x="1084" y="1952"/>
                    <a:pt x="1056" y="1961"/>
                  </a:cubicBezTo>
                  <a:cubicBezTo>
                    <a:pt x="919" y="1989"/>
                    <a:pt x="809" y="2098"/>
                    <a:pt x="659" y="2112"/>
                  </a:cubicBezTo>
                  <a:cubicBezTo>
                    <a:pt x="647" y="2114"/>
                    <a:pt x="635" y="2116"/>
                    <a:pt x="622" y="2116"/>
                  </a:cubicBezTo>
                  <a:cubicBezTo>
                    <a:pt x="604" y="2116"/>
                    <a:pt x="585" y="2113"/>
                    <a:pt x="567" y="2108"/>
                  </a:cubicBezTo>
                  <a:lnTo>
                    <a:pt x="567" y="2108"/>
                  </a:lnTo>
                  <a:cubicBezTo>
                    <a:pt x="593" y="2121"/>
                    <a:pt x="621" y="2129"/>
                    <a:pt x="651" y="2129"/>
                  </a:cubicBezTo>
                  <a:cubicBezTo>
                    <a:pt x="662" y="2129"/>
                    <a:pt x="674" y="2128"/>
                    <a:pt x="686" y="2126"/>
                  </a:cubicBezTo>
                  <a:cubicBezTo>
                    <a:pt x="837" y="2112"/>
                    <a:pt x="933" y="2002"/>
                    <a:pt x="1070" y="1961"/>
                  </a:cubicBezTo>
                  <a:cubicBezTo>
                    <a:pt x="1094" y="1952"/>
                    <a:pt x="1117" y="1944"/>
                    <a:pt x="1141" y="1937"/>
                  </a:cubicBezTo>
                  <a:close/>
                  <a:moveTo>
                    <a:pt x="12111" y="0"/>
                  </a:moveTo>
                  <a:lnTo>
                    <a:pt x="12111" y="0"/>
                  </a:lnTo>
                  <a:cubicBezTo>
                    <a:pt x="11988" y="261"/>
                    <a:pt x="11850" y="494"/>
                    <a:pt x="11672" y="699"/>
                  </a:cubicBezTo>
                  <a:cubicBezTo>
                    <a:pt x="11494" y="905"/>
                    <a:pt x="11274" y="1097"/>
                    <a:pt x="11000" y="1152"/>
                  </a:cubicBezTo>
                  <a:lnTo>
                    <a:pt x="10589" y="1207"/>
                  </a:lnTo>
                  <a:cubicBezTo>
                    <a:pt x="10451" y="1221"/>
                    <a:pt x="10287" y="1262"/>
                    <a:pt x="10177" y="1317"/>
                  </a:cubicBezTo>
                  <a:cubicBezTo>
                    <a:pt x="9917" y="1440"/>
                    <a:pt x="9697" y="1591"/>
                    <a:pt x="9423" y="1646"/>
                  </a:cubicBezTo>
                  <a:cubicBezTo>
                    <a:pt x="9347" y="1661"/>
                    <a:pt x="9270" y="1667"/>
                    <a:pt x="9194" y="1667"/>
                  </a:cubicBezTo>
                  <a:cubicBezTo>
                    <a:pt x="8996" y="1667"/>
                    <a:pt x="8798" y="1628"/>
                    <a:pt x="8600" y="1618"/>
                  </a:cubicBezTo>
                  <a:cubicBezTo>
                    <a:pt x="8531" y="1605"/>
                    <a:pt x="8456" y="1598"/>
                    <a:pt x="8380" y="1598"/>
                  </a:cubicBezTo>
                  <a:cubicBezTo>
                    <a:pt x="8305" y="1598"/>
                    <a:pt x="8230" y="1605"/>
                    <a:pt x="8161" y="1618"/>
                  </a:cubicBezTo>
                  <a:cubicBezTo>
                    <a:pt x="8024" y="1646"/>
                    <a:pt x="7887" y="1701"/>
                    <a:pt x="7777" y="1769"/>
                  </a:cubicBezTo>
                  <a:cubicBezTo>
                    <a:pt x="7550" y="1895"/>
                    <a:pt x="7334" y="2033"/>
                    <a:pt x="7088" y="2033"/>
                  </a:cubicBezTo>
                  <a:cubicBezTo>
                    <a:pt x="7066" y="2033"/>
                    <a:pt x="7045" y="2032"/>
                    <a:pt x="7023" y="2030"/>
                  </a:cubicBezTo>
                  <a:cubicBezTo>
                    <a:pt x="6748" y="2002"/>
                    <a:pt x="6488" y="1893"/>
                    <a:pt x="6200" y="1893"/>
                  </a:cubicBezTo>
                  <a:cubicBezTo>
                    <a:pt x="5898" y="1893"/>
                    <a:pt x="5651" y="2030"/>
                    <a:pt x="5390" y="2126"/>
                  </a:cubicBezTo>
                  <a:cubicBezTo>
                    <a:pt x="5215" y="2204"/>
                    <a:pt x="5025" y="2275"/>
                    <a:pt x="4842" y="2275"/>
                  </a:cubicBezTo>
                  <a:cubicBezTo>
                    <a:pt x="4767" y="2275"/>
                    <a:pt x="4694" y="2263"/>
                    <a:pt x="4622" y="2235"/>
                  </a:cubicBezTo>
                  <a:cubicBezTo>
                    <a:pt x="4499" y="2194"/>
                    <a:pt x="4389" y="2112"/>
                    <a:pt x="4252" y="2043"/>
                  </a:cubicBezTo>
                  <a:cubicBezTo>
                    <a:pt x="4138" y="1998"/>
                    <a:pt x="4015" y="1971"/>
                    <a:pt x="3899" y="1971"/>
                  </a:cubicBezTo>
                  <a:cubicBezTo>
                    <a:pt x="3874" y="1971"/>
                    <a:pt x="3850" y="1973"/>
                    <a:pt x="3827" y="1975"/>
                  </a:cubicBezTo>
                  <a:cubicBezTo>
                    <a:pt x="3539" y="1989"/>
                    <a:pt x="3278" y="2112"/>
                    <a:pt x="3018" y="2208"/>
                  </a:cubicBezTo>
                  <a:cubicBezTo>
                    <a:pt x="2833" y="2290"/>
                    <a:pt x="2619" y="2357"/>
                    <a:pt x="2419" y="2357"/>
                  </a:cubicBezTo>
                  <a:cubicBezTo>
                    <a:pt x="2351" y="2357"/>
                    <a:pt x="2285" y="2349"/>
                    <a:pt x="2222" y="2332"/>
                  </a:cubicBezTo>
                  <a:cubicBezTo>
                    <a:pt x="2085" y="2304"/>
                    <a:pt x="1975" y="2235"/>
                    <a:pt x="1879" y="2126"/>
                  </a:cubicBezTo>
                  <a:cubicBezTo>
                    <a:pt x="1770" y="2030"/>
                    <a:pt x="1632" y="1934"/>
                    <a:pt x="1495" y="1920"/>
                  </a:cubicBezTo>
                  <a:cubicBezTo>
                    <a:pt x="1445" y="1915"/>
                    <a:pt x="1396" y="1912"/>
                    <a:pt x="1348" y="1912"/>
                  </a:cubicBezTo>
                  <a:cubicBezTo>
                    <a:pt x="1278" y="1912"/>
                    <a:pt x="1209" y="1919"/>
                    <a:pt x="1141" y="1937"/>
                  </a:cubicBezTo>
                  <a:lnTo>
                    <a:pt x="1141" y="1937"/>
                  </a:lnTo>
                  <a:cubicBezTo>
                    <a:pt x="1193" y="1926"/>
                    <a:pt x="1246" y="1919"/>
                    <a:pt x="1303" y="1919"/>
                  </a:cubicBezTo>
                  <a:cubicBezTo>
                    <a:pt x="1351" y="1919"/>
                    <a:pt x="1401" y="1924"/>
                    <a:pt x="1454" y="1934"/>
                  </a:cubicBezTo>
                  <a:cubicBezTo>
                    <a:pt x="1742" y="1975"/>
                    <a:pt x="1879" y="2277"/>
                    <a:pt x="2167" y="2345"/>
                  </a:cubicBezTo>
                  <a:cubicBezTo>
                    <a:pt x="2245" y="2365"/>
                    <a:pt x="2323" y="2373"/>
                    <a:pt x="2401" y="2373"/>
                  </a:cubicBezTo>
                  <a:cubicBezTo>
                    <a:pt x="2602" y="2373"/>
                    <a:pt x="2803" y="2318"/>
                    <a:pt x="2990" y="2249"/>
                  </a:cubicBezTo>
                  <a:cubicBezTo>
                    <a:pt x="3251" y="2167"/>
                    <a:pt x="3511" y="2043"/>
                    <a:pt x="3772" y="2030"/>
                  </a:cubicBezTo>
                  <a:cubicBezTo>
                    <a:pt x="3805" y="2024"/>
                    <a:pt x="3837" y="2021"/>
                    <a:pt x="3869" y="2021"/>
                  </a:cubicBezTo>
                  <a:cubicBezTo>
                    <a:pt x="3982" y="2021"/>
                    <a:pt x="4084" y="2056"/>
                    <a:pt x="4170" y="2098"/>
                  </a:cubicBezTo>
                  <a:cubicBezTo>
                    <a:pt x="4293" y="2167"/>
                    <a:pt x="4417" y="2249"/>
                    <a:pt x="4554" y="2304"/>
                  </a:cubicBezTo>
                  <a:cubicBezTo>
                    <a:pt x="4642" y="2331"/>
                    <a:pt x="4737" y="2346"/>
                    <a:pt x="4829" y="2346"/>
                  </a:cubicBezTo>
                  <a:cubicBezTo>
                    <a:pt x="4880" y="2346"/>
                    <a:pt x="4930" y="2341"/>
                    <a:pt x="4979" y="2332"/>
                  </a:cubicBezTo>
                  <a:cubicBezTo>
                    <a:pt x="5130" y="2290"/>
                    <a:pt x="5253" y="2249"/>
                    <a:pt x="5390" y="2194"/>
                  </a:cubicBezTo>
                  <a:cubicBezTo>
                    <a:pt x="5651" y="2085"/>
                    <a:pt x="5884" y="1975"/>
                    <a:pt x="6159" y="1975"/>
                  </a:cubicBezTo>
                  <a:cubicBezTo>
                    <a:pt x="6433" y="1975"/>
                    <a:pt x="6693" y="2085"/>
                    <a:pt x="6981" y="2112"/>
                  </a:cubicBezTo>
                  <a:cubicBezTo>
                    <a:pt x="7146" y="2112"/>
                    <a:pt x="7283" y="2071"/>
                    <a:pt x="7420" y="2016"/>
                  </a:cubicBezTo>
                  <a:cubicBezTo>
                    <a:pt x="7557" y="1975"/>
                    <a:pt x="7667" y="1906"/>
                    <a:pt x="7791" y="1838"/>
                  </a:cubicBezTo>
                  <a:cubicBezTo>
                    <a:pt x="7914" y="1769"/>
                    <a:pt x="8024" y="1701"/>
                    <a:pt x="8175" y="1673"/>
                  </a:cubicBezTo>
                  <a:cubicBezTo>
                    <a:pt x="8255" y="1657"/>
                    <a:pt x="8331" y="1650"/>
                    <a:pt x="8410" y="1650"/>
                  </a:cubicBezTo>
                  <a:cubicBezTo>
                    <a:pt x="8466" y="1650"/>
                    <a:pt x="8524" y="1654"/>
                    <a:pt x="8586" y="1659"/>
                  </a:cubicBezTo>
                  <a:cubicBezTo>
                    <a:pt x="8780" y="1689"/>
                    <a:pt x="8974" y="1718"/>
                    <a:pt x="9173" y="1718"/>
                  </a:cubicBezTo>
                  <a:cubicBezTo>
                    <a:pt x="9255" y="1718"/>
                    <a:pt x="9338" y="1713"/>
                    <a:pt x="9423" y="1701"/>
                  </a:cubicBezTo>
                  <a:cubicBezTo>
                    <a:pt x="9711" y="1646"/>
                    <a:pt x="9930" y="1467"/>
                    <a:pt x="10191" y="1358"/>
                  </a:cubicBezTo>
                  <a:cubicBezTo>
                    <a:pt x="10424" y="1234"/>
                    <a:pt x="10726" y="1234"/>
                    <a:pt x="11000" y="1179"/>
                  </a:cubicBezTo>
                  <a:cubicBezTo>
                    <a:pt x="11274" y="1138"/>
                    <a:pt x="11508" y="946"/>
                    <a:pt x="11686" y="713"/>
                  </a:cubicBezTo>
                  <a:cubicBezTo>
                    <a:pt x="11864" y="494"/>
                    <a:pt x="11988" y="261"/>
                    <a:pt x="1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5" name="Google Shape;4495;p48"/>
            <p:cNvSpPr/>
            <p:nvPr/>
          </p:nvSpPr>
          <p:spPr>
            <a:xfrm>
              <a:off x="3138711" y="3334053"/>
              <a:ext cx="129320" cy="108237"/>
            </a:xfrm>
            <a:custGeom>
              <a:avLst/>
              <a:gdLst/>
              <a:ahLst/>
              <a:cxnLst/>
              <a:rect l="l" t="t" r="r" b="b"/>
              <a:pathLst>
                <a:path w="920" h="770" extrusionOk="0">
                  <a:moveTo>
                    <a:pt x="919" y="1"/>
                  </a:moveTo>
                  <a:lnTo>
                    <a:pt x="919" y="1"/>
                  </a:lnTo>
                  <a:cubicBezTo>
                    <a:pt x="755" y="124"/>
                    <a:pt x="618" y="262"/>
                    <a:pt x="453" y="385"/>
                  </a:cubicBezTo>
                  <a:cubicBezTo>
                    <a:pt x="302" y="522"/>
                    <a:pt x="151" y="618"/>
                    <a:pt x="0" y="769"/>
                  </a:cubicBezTo>
                  <a:cubicBezTo>
                    <a:pt x="220" y="755"/>
                    <a:pt x="412" y="659"/>
                    <a:pt x="563" y="522"/>
                  </a:cubicBezTo>
                  <a:cubicBezTo>
                    <a:pt x="727" y="385"/>
                    <a:pt x="851" y="207"/>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6" name="Google Shape;4496;p48"/>
            <p:cNvSpPr/>
            <p:nvPr/>
          </p:nvSpPr>
          <p:spPr>
            <a:xfrm>
              <a:off x="3217710" y="3187580"/>
              <a:ext cx="38655" cy="46387"/>
            </a:xfrm>
            <a:custGeom>
              <a:avLst/>
              <a:gdLst/>
              <a:ahLst/>
              <a:cxnLst/>
              <a:rect l="l" t="t" r="r" b="b"/>
              <a:pathLst>
                <a:path w="275" h="330" extrusionOk="0">
                  <a:moveTo>
                    <a:pt x="234" y="1"/>
                  </a:moveTo>
                  <a:lnTo>
                    <a:pt x="234" y="1"/>
                  </a:lnTo>
                  <a:cubicBezTo>
                    <a:pt x="152" y="14"/>
                    <a:pt x="97" y="69"/>
                    <a:pt x="69" y="138"/>
                  </a:cubicBezTo>
                  <a:cubicBezTo>
                    <a:pt x="56" y="179"/>
                    <a:pt x="28" y="193"/>
                    <a:pt x="14" y="220"/>
                  </a:cubicBezTo>
                  <a:lnTo>
                    <a:pt x="14" y="247"/>
                  </a:lnTo>
                  <a:lnTo>
                    <a:pt x="28" y="247"/>
                  </a:lnTo>
                  <a:lnTo>
                    <a:pt x="14" y="261"/>
                  </a:lnTo>
                  <a:lnTo>
                    <a:pt x="14" y="275"/>
                  </a:lnTo>
                  <a:cubicBezTo>
                    <a:pt x="14" y="275"/>
                    <a:pt x="1" y="275"/>
                    <a:pt x="1" y="289"/>
                  </a:cubicBezTo>
                  <a:lnTo>
                    <a:pt x="14" y="316"/>
                  </a:lnTo>
                  <a:cubicBezTo>
                    <a:pt x="14" y="316"/>
                    <a:pt x="28" y="330"/>
                    <a:pt x="56" y="330"/>
                  </a:cubicBezTo>
                  <a:cubicBezTo>
                    <a:pt x="56" y="330"/>
                    <a:pt x="83" y="316"/>
                    <a:pt x="97" y="316"/>
                  </a:cubicBezTo>
                  <a:lnTo>
                    <a:pt x="124" y="289"/>
                  </a:lnTo>
                  <a:cubicBezTo>
                    <a:pt x="152" y="275"/>
                    <a:pt x="193" y="261"/>
                    <a:pt x="206" y="220"/>
                  </a:cubicBezTo>
                  <a:cubicBezTo>
                    <a:pt x="234" y="151"/>
                    <a:pt x="275" y="83"/>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7" name="Google Shape;4497;p48"/>
            <p:cNvSpPr/>
            <p:nvPr/>
          </p:nvSpPr>
          <p:spPr>
            <a:xfrm>
              <a:off x="3335365" y="3091150"/>
              <a:ext cx="48354" cy="90807"/>
            </a:xfrm>
            <a:custGeom>
              <a:avLst/>
              <a:gdLst/>
              <a:ahLst/>
              <a:cxnLst/>
              <a:rect l="l" t="t" r="r" b="b"/>
              <a:pathLst>
                <a:path w="344" h="646" extrusionOk="0">
                  <a:moveTo>
                    <a:pt x="316" y="1"/>
                  </a:moveTo>
                  <a:lnTo>
                    <a:pt x="316" y="1"/>
                  </a:lnTo>
                  <a:cubicBezTo>
                    <a:pt x="206" y="97"/>
                    <a:pt x="151" y="207"/>
                    <a:pt x="110" y="303"/>
                  </a:cubicBezTo>
                  <a:cubicBezTo>
                    <a:pt x="69" y="412"/>
                    <a:pt x="14" y="508"/>
                    <a:pt x="0" y="645"/>
                  </a:cubicBezTo>
                  <a:cubicBezTo>
                    <a:pt x="124" y="577"/>
                    <a:pt x="206" y="481"/>
                    <a:pt x="261" y="371"/>
                  </a:cubicBezTo>
                  <a:cubicBezTo>
                    <a:pt x="316" y="261"/>
                    <a:pt x="343" y="138"/>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8" name="Google Shape;4498;p48"/>
            <p:cNvSpPr/>
            <p:nvPr/>
          </p:nvSpPr>
          <p:spPr>
            <a:xfrm>
              <a:off x="1696630" y="2253362"/>
              <a:ext cx="1365027" cy="1223640"/>
            </a:xfrm>
            <a:custGeom>
              <a:avLst/>
              <a:gdLst/>
              <a:ahLst/>
              <a:cxnLst/>
              <a:rect l="l" t="t" r="r" b="b"/>
              <a:pathLst>
                <a:path w="9711" h="8705" extrusionOk="0">
                  <a:moveTo>
                    <a:pt x="5330" y="0"/>
                  </a:moveTo>
                  <a:cubicBezTo>
                    <a:pt x="4859" y="0"/>
                    <a:pt x="4383" y="74"/>
                    <a:pt x="3923" y="200"/>
                  </a:cubicBezTo>
                  <a:cubicBezTo>
                    <a:pt x="2441" y="625"/>
                    <a:pt x="1111" y="1723"/>
                    <a:pt x="562" y="3190"/>
                  </a:cubicBezTo>
                  <a:cubicBezTo>
                    <a:pt x="0" y="4644"/>
                    <a:pt x="316" y="6427"/>
                    <a:pt x="1427" y="7511"/>
                  </a:cubicBezTo>
                  <a:cubicBezTo>
                    <a:pt x="1408" y="7507"/>
                    <a:pt x="1389" y="7505"/>
                    <a:pt x="1370" y="7505"/>
                  </a:cubicBezTo>
                  <a:cubicBezTo>
                    <a:pt x="1198" y="7505"/>
                    <a:pt x="1041" y="7665"/>
                    <a:pt x="1029" y="7826"/>
                  </a:cubicBezTo>
                  <a:cubicBezTo>
                    <a:pt x="1001" y="8553"/>
                    <a:pt x="3621" y="8690"/>
                    <a:pt x="4115" y="8704"/>
                  </a:cubicBezTo>
                  <a:cubicBezTo>
                    <a:pt x="4143" y="8704"/>
                    <a:pt x="4171" y="8704"/>
                    <a:pt x="4199" y="8704"/>
                  </a:cubicBezTo>
                  <a:cubicBezTo>
                    <a:pt x="5351" y="8704"/>
                    <a:pt x="6513" y="8431"/>
                    <a:pt x="7544" y="7936"/>
                  </a:cubicBezTo>
                  <a:cubicBezTo>
                    <a:pt x="8545" y="7428"/>
                    <a:pt x="9505" y="6633"/>
                    <a:pt x="9670" y="5536"/>
                  </a:cubicBezTo>
                  <a:cubicBezTo>
                    <a:pt x="9711" y="5289"/>
                    <a:pt x="9683" y="5001"/>
                    <a:pt x="9519" y="4836"/>
                  </a:cubicBezTo>
                  <a:cubicBezTo>
                    <a:pt x="9443" y="4755"/>
                    <a:pt x="9334" y="4716"/>
                    <a:pt x="9228" y="4716"/>
                  </a:cubicBezTo>
                  <a:cubicBezTo>
                    <a:pt x="9095" y="4716"/>
                    <a:pt x="8967" y="4779"/>
                    <a:pt x="8924" y="4902"/>
                  </a:cubicBezTo>
                  <a:lnTo>
                    <a:pt x="8924" y="4902"/>
                  </a:lnTo>
                  <a:cubicBezTo>
                    <a:pt x="9188" y="3963"/>
                    <a:pt x="9116" y="2934"/>
                    <a:pt x="8682" y="2052"/>
                  </a:cubicBezTo>
                  <a:cubicBezTo>
                    <a:pt x="8229" y="1174"/>
                    <a:pt x="7448" y="461"/>
                    <a:pt x="6501" y="173"/>
                  </a:cubicBezTo>
                  <a:cubicBezTo>
                    <a:pt x="6124" y="53"/>
                    <a:pt x="5729" y="0"/>
                    <a:pt x="53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9" name="Google Shape;4499;p48"/>
            <p:cNvSpPr/>
            <p:nvPr/>
          </p:nvSpPr>
          <p:spPr>
            <a:xfrm>
              <a:off x="1723619" y="2256454"/>
              <a:ext cx="1224321" cy="1114279"/>
            </a:xfrm>
            <a:custGeom>
              <a:avLst/>
              <a:gdLst/>
              <a:ahLst/>
              <a:cxnLst/>
              <a:rect l="l" t="t" r="r" b="b"/>
              <a:pathLst>
                <a:path w="8710" h="7927" extrusionOk="0">
                  <a:moveTo>
                    <a:pt x="6433" y="4965"/>
                  </a:moveTo>
                  <a:cubicBezTo>
                    <a:pt x="6432" y="4966"/>
                    <a:pt x="6431" y="4967"/>
                    <a:pt x="6431" y="4969"/>
                  </a:cubicBezTo>
                  <a:lnTo>
                    <a:pt x="6431" y="4969"/>
                  </a:lnTo>
                  <a:cubicBezTo>
                    <a:pt x="6431" y="4968"/>
                    <a:pt x="6432" y="4966"/>
                    <a:pt x="6433" y="4965"/>
                  </a:cubicBezTo>
                  <a:close/>
                  <a:moveTo>
                    <a:pt x="4855" y="0"/>
                  </a:moveTo>
                  <a:lnTo>
                    <a:pt x="4855" y="0"/>
                  </a:lnTo>
                  <a:cubicBezTo>
                    <a:pt x="4471" y="69"/>
                    <a:pt x="4101" y="41"/>
                    <a:pt x="3703" y="165"/>
                  </a:cubicBezTo>
                  <a:cubicBezTo>
                    <a:pt x="2208" y="590"/>
                    <a:pt x="892" y="1687"/>
                    <a:pt x="343" y="3141"/>
                  </a:cubicBezTo>
                  <a:cubicBezTo>
                    <a:pt x="28" y="3950"/>
                    <a:pt x="0" y="4855"/>
                    <a:pt x="206" y="5692"/>
                  </a:cubicBezTo>
                  <a:cubicBezTo>
                    <a:pt x="329" y="6131"/>
                    <a:pt x="494" y="6542"/>
                    <a:pt x="754" y="6913"/>
                  </a:cubicBezTo>
                  <a:cubicBezTo>
                    <a:pt x="823" y="7036"/>
                    <a:pt x="1152" y="7310"/>
                    <a:pt x="1152" y="7434"/>
                  </a:cubicBezTo>
                  <a:cubicBezTo>
                    <a:pt x="1152" y="7557"/>
                    <a:pt x="919" y="7653"/>
                    <a:pt x="837" y="7736"/>
                  </a:cubicBezTo>
                  <a:cubicBezTo>
                    <a:pt x="945" y="7640"/>
                    <a:pt x="1063" y="7607"/>
                    <a:pt x="1181" y="7607"/>
                  </a:cubicBezTo>
                  <a:cubicBezTo>
                    <a:pt x="1334" y="7607"/>
                    <a:pt x="1487" y="7662"/>
                    <a:pt x="1619" y="7708"/>
                  </a:cubicBezTo>
                  <a:cubicBezTo>
                    <a:pt x="2085" y="7777"/>
                    <a:pt x="2565" y="7873"/>
                    <a:pt x="3031" y="7914"/>
                  </a:cubicBezTo>
                  <a:cubicBezTo>
                    <a:pt x="3191" y="7922"/>
                    <a:pt x="3355" y="7926"/>
                    <a:pt x="3521" y="7926"/>
                  </a:cubicBezTo>
                  <a:cubicBezTo>
                    <a:pt x="3924" y="7926"/>
                    <a:pt x="4335" y="7900"/>
                    <a:pt x="4705" y="7832"/>
                  </a:cubicBezTo>
                  <a:cubicBezTo>
                    <a:pt x="5569" y="7653"/>
                    <a:pt x="6446" y="7352"/>
                    <a:pt x="7173" y="6871"/>
                  </a:cubicBezTo>
                  <a:cubicBezTo>
                    <a:pt x="7763" y="6487"/>
                    <a:pt x="8504" y="5815"/>
                    <a:pt x="8655" y="5102"/>
                  </a:cubicBezTo>
                  <a:cubicBezTo>
                    <a:pt x="8709" y="4842"/>
                    <a:pt x="8709" y="4581"/>
                    <a:pt x="8682" y="4334"/>
                  </a:cubicBezTo>
                  <a:lnTo>
                    <a:pt x="8682" y="4334"/>
                  </a:lnTo>
                  <a:cubicBezTo>
                    <a:pt x="8435" y="4828"/>
                    <a:pt x="8133" y="5322"/>
                    <a:pt x="7791" y="5788"/>
                  </a:cubicBezTo>
                  <a:cubicBezTo>
                    <a:pt x="7900" y="5514"/>
                    <a:pt x="7969" y="5226"/>
                    <a:pt x="7955" y="4910"/>
                  </a:cubicBezTo>
                  <a:lnTo>
                    <a:pt x="7955" y="4910"/>
                  </a:lnTo>
                  <a:cubicBezTo>
                    <a:pt x="7653" y="5610"/>
                    <a:pt x="7201" y="6570"/>
                    <a:pt x="6474" y="6899"/>
                  </a:cubicBezTo>
                  <a:cubicBezTo>
                    <a:pt x="5931" y="7148"/>
                    <a:pt x="5365" y="7293"/>
                    <a:pt x="4787" y="7293"/>
                  </a:cubicBezTo>
                  <a:cubicBezTo>
                    <a:pt x="4474" y="7293"/>
                    <a:pt x="4158" y="7251"/>
                    <a:pt x="3840" y="7160"/>
                  </a:cubicBezTo>
                  <a:cubicBezTo>
                    <a:pt x="3648" y="7091"/>
                    <a:pt x="3456" y="7036"/>
                    <a:pt x="3292" y="6913"/>
                  </a:cubicBezTo>
                  <a:cubicBezTo>
                    <a:pt x="3114" y="6803"/>
                    <a:pt x="2990" y="6638"/>
                    <a:pt x="2963" y="6433"/>
                  </a:cubicBezTo>
                  <a:lnTo>
                    <a:pt x="2963" y="6433"/>
                  </a:lnTo>
                  <a:cubicBezTo>
                    <a:pt x="3402" y="6556"/>
                    <a:pt x="3854" y="6693"/>
                    <a:pt x="4321" y="6721"/>
                  </a:cubicBezTo>
                  <a:cubicBezTo>
                    <a:pt x="4413" y="6729"/>
                    <a:pt x="4505" y="6733"/>
                    <a:pt x="4596" y="6733"/>
                  </a:cubicBezTo>
                  <a:cubicBezTo>
                    <a:pt x="4968" y="6733"/>
                    <a:pt x="5332" y="6661"/>
                    <a:pt x="5651" y="6474"/>
                  </a:cubicBezTo>
                  <a:cubicBezTo>
                    <a:pt x="6021" y="6268"/>
                    <a:pt x="6309" y="5925"/>
                    <a:pt x="6405" y="5527"/>
                  </a:cubicBezTo>
                  <a:cubicBezTo>
                    <a:pt x="6446" y="5392"/>
                    <a:pt x="6380" y="5069"/>
                    <a:pt x="6431" y="4969"/>
                  </a:cubicBezTo>
                  <a:lnTo>
                    <a:pt x="6431" y="4969"/>
                  </a:lnTo>
                  <a:cubicBezTo>
                    <a:pt x="6239" y="5324"/>
                    <a:pt x="5993" y="5652"/>
                    <a:pt x="5651" y="5870"/>
                  </a:cubicBezTo>
                  <a:cubicBezTo>
                    <a:pt x="5422" y="6017"/>
                    <a:pt x="5157" y="6108"/>
                    <a:pt x="4896" y="6108"/>
                  </a:cubicBezTo>
                  <a:cubicBezTo>
                    <a:pt x="4766" y="6108"/>
                    <a:pt x="4636" y="6085"/>
                    <a:pt x="4513" y="6035"/>
                  </a:cubicBezTo>
                  <a:cubicBezTo>
                    <a:pt x="4938" y="5925"/>
                    <a:pt x="5335" y="5596"/>
                    <a:pt x="5445" y="5171"/>
                  </a:cubicBezTo>
                  <a:cubicBezTo>
                    <a:pt x="5569" y="4746"/>
                    <a:pt x="5377" y="4224"/>
                    <a:pt x="4965" y="4032"/>
                  </a:cubicBezTo>
                  <a:cubicBezTo>
                    <a:pt x="4855" y="3979"/>
                    <a:pt x="4737" y="3955"/>
                    <a:pt x="4617" y="3955"/>
                  </a:cubicBezTo>
                  <a:cubicBezTo>
                    <a:pt x="4273" y="3955"/>
                    <a:pt x="3921" y="4159"/>
                    <a:pt x="3758" y="4485"/>
                  </a:cubicBezTo>
                  <a:cubicBezTo>
                    <a:pt x="3576" y="4806"/>
                    <a:pt x="3586" y="5210"/>
                    <a:pt x="3749" y="5548"/>
                  </a:cubicBezTo>
                  <a:lnTo>
                    <a:pt x="3749" y="5548"/>
                  </a:lnTo>
                  <a:cubicBezTo>
                    <a:pt x="3432" y="5009"/>
                    <a:pt x="3242" y="4349"/>
                    <a:pt x="3511" y="3799"/>
                  </a:cubicBezTo>
                  <a:cubicBezTo>
                    <a:pt x="3746" y="3307"/>
                    <a:pt x="4271" y="3035"/>
                    <a:pt x="4787" y="3035"/>
                  </a:cubicBezTo>
                  <a:cubicBezTo>
                    <a:pt x="4875" y="3035"/>
                    <a:pt x="4962" y="3043"/>
                    <a:pt x="5047" y="3059"/>
                  </a:cubicBezTo>
                  <a:cubicBezTo>
                    <a:pt x="5651" y="3155"/>
                    <a:pt x="6172" y="3593"/>
                    <a:pt x="6446" y="4142"/>
                  </a:cubicBezTo>
                  <a:cubicBezTo>
                    <a:pt x="6570" y="3621"/>
                    <a:pt x="6405" y="3045"/>
                    <a:pt x="6062" y="2647"/>
                  </a:cubicBezTo>
                  <a:cubicBezTo>
                    <a:pt x="5706" y="2243"/>
                    <a:pt x="5236" y="2088"/>
                    <a:pt x="4746" y="2088"/>
                  </a:cubicBezTo>
                  <a:cubicBezTo>
                    <a:pt x="4255" y="2088"/>
                    <a:pt x="3744" y="2243"/>
                    <a:pt x="3306" y="2455"/>
                  </a:cubicBezTo>
                  <a:cubicBezTo>
                    <a:pt x="2908" y="2647"/>
                    <a:pt x="2551" y="2935"/>
                    <a:pt x="2359" y="3333"/>
                  </a:cubicBezTo>
                  <a:cubicBezTo>
                    <a:pt x="2044" y="2524"/>
                    <a:pt x="2208" y="1646"/>
                    <a:pt x="2812" y="1015"/>
                  </a:cubicBezTo>
                  <a:cubicBezTo>
                    <a:pt x="3333" y="453"/>
                    <a:pt x="4101" y="137"/>
                    <a:pt x="485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0" name="Google Shape;4500;p48"/>
            <p:cNvSpPr/>
            <p:nvPr/>
          </p:nvSpPr>
          <p:spPr>
            <a:xfrm>
              <a:off x="1926036" y="2954377"/>
              <a:ext cx="1016144" cy="418469"/>
            </a:xfrm>
            <a:custGeom>
              <a:avLst/>
              <a:gdLst/>
              <a:ahLst/>
              <a:cxnLst/>
              <a:rect l="l" t="t" r="r" b="b"/>
              <a:pathLst>
                <a:path w="7229" h="2977" extrusionOk="0">
                  <a:moveTo>
                    <a:pt x="7215" y="0"/>
                  </a:moveTo>
                  <a:cubicBezTo>
                    <a:pt x="7215" y="357"/>
                    <a:pt x="6995" y="645"/>
                    <a:pt x="6748" y="892"/>
                  </a:cubicBezTo>
                  <a:cubicBezTo>
                    <a:pt x="6501" y="1125"/>
                    <a:pt x="6227" y="1330"/>
                    <a:pt x="5953" y="1536"/>
                  </a:cubicBezTo>
                  <a:cubicBezTo>
                    <a:pt x="5377" y="1934"/>
                    <a:pt x="4746" y="2249"/>
                    <a:pt x="4101" y="2469"/>
                  </a:cubicBezTo>
                  <a:cubicBezTo>
                    <a:pt x="3772" y="2592"/>
                    <a:pt x="3443" y="2675"/>
                    <a:pt x="3100" y="2743"/>
                  </a:cubicBezTo>
                  <a:cubicBezTo>
                    <a:pt x="2922" y="2757"/>
                    <a:pt x="2757" y="2798"/>
                    <a:pt x="2579" y="2812"/>
                  </a:cubicBezTo>
                  <a:cubicBezTo>
                    <a:pt x="2414" y="2812"/>
                    <a:pt x="2236" y="2839"/>
                    <a:pt x="2071" y="2839"/>
                  </a:cubicBezTo>
                  <a:cubicBezTo>
                    <a:pt x="1940" y="2847"/>
                    <a:pt x="1807" y="2851"/>
                    <a:pt x="1675" y="2851"/>
                  </a:cubicBezTo>
                  <a:cubicBezTo>
                    <a:pt x="1117" y="2851"/>
                    <a:pt x="554" y="2783"/>
                    <a:pt x="0" y="2661"/>
                  </a:cubicBezTo>
                  <a:lnTo>
                    <a:pt x="0" y="2661"/>
                  </a:lnTo>
                  <a:cubicBezTo>
                    <a:pt x="329" y="2771"/>
                    <a:pt x="672" y="2867"/>
                    <a:pt x="1015" y="2908"/>
                  </a:cubicBezTo>
                  <a:lnTo>
                    <a:pt x="1262" y="2949"/>
                  </a:lnTo>
                  <a:cubicBezTo>
                    <a:pt x="1358" y="2949"/>
                    <a:pt x="1440" y="2963"/>
                    <a:pt x="1523" y="2963"/>
                  </a:cubicBezTo>
                  <a:cubicBezTo>
                    <a:pt x="1701" y="2976"/>
                    <a:pt x="1879" y="2976"/>
                    <a:pt x="2058" y="2976"/>
                  </a:cubicBezTo>
                  <a:cubicBezTo>
                    <a:pt x="2771" y="2976"/>
                    <a:pt x="3470" y="2867"/>
                    <a:pt x="4142" y="2633"/>
                  </a:cubicBezTo>
                  <a:cubicBezTo>
                    <a:pt x="4814" y="2400"/>
                    <a:pt x="5445" y="2085"/>
                    <a:pt x="6021" y="1660"/>
                  </a:cubicBezTo>
                  <a:cubicBezTo>
                    <a:pt x="6296" y="1440"/>
                    <a:pt x="6556" y="1221"/>
                    <a:pt x="6803" y="960"/>
                  </a:cubicBezTo>
                  <a:cubicBezTo>
                    <a:pt x="6927" y="823"/>
                    <a:pt x="7023" y="672"/>
                    <a:pt x="7119" y="508"/>
                  </a:cubicBezTo>
                  <a:cubicBezTo>
                    <a:pt x="7201" y="357"/>
                    <a:pt x="7228" y="165"/>
                    <a:pt x="7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1" name="Google Shape;4501;p48"/>
            <p:cNvSpPr/>
            <p:nvPr/>
          </p:nvSpPr>
          <p:spPr>
            <a:xfrm>
              <a:off x="2014734" y="2543495"/>
              <a:ext cx="651800" cy="748944"/>
            </a:xfrm>
            <a:custGeom>
              <a:avLst/>
              <a:gdLst/>
              <a:ahLst/>
              <a:cxnLst/>
              <a:rect l="l" t="t" r="r" b="b"/>
              <a:pathLst>
                <a:path w="4637" h="5328" extrusionOk="0">
                  <a:moveTo>
                    <a:pt x="2585" y="1"/>
                  </a:moveTo>
                  <a:cubicBezTo>
                    <a:pt x="2194" y="1"/>
                    <a:pt x="1806" y="121"/>
                    <a:pt x="1454" y="303"/>
                  </a:cubicBezTo>
                  <a:cubicBezTo>
                    <a:pt x="1097" y="482"/>
                    <a:pt x="768" y="756"/>
                    <a:pt x="535" y="1085"/>
                  </a:cubicBezTo>
                  <a:cubicBezTo>
                    <a:pt x="398" y="1236"/>
                    <a:pt x="316" y="1428"/>
                    <a:pt x="220" y="1620"/>
                  </a:cubicBezTo>
                  <a:cubicBezTo>
                    <a:pt x="151" y="1812"/>
                    <a:pt x="110" y="1990"/>
                    <a:pt x="69" y="2196"/>
                  </a:cubicBezTo>
                  <a:cubicBezTo>
                    <a:pt x="0" y="2594"/>
                    <a:pt x="14" y="3005"/>
                    <a:pt x="124" y="3403"/>
                  </a:cubicBezTo>
                  <a:cubicBezTo>
                    <a:pt x="178" y="3595"/>
                    <a:pt x="247" y="3773"/>
                    <a:pt x="329" y="3965"/>
                  </a:cubicBezTo>
                  <a:cubicBezTo>
                    <a:pt x="412" y="4157"/>
                    <a:pt x="521" y="4322"/>
                    <a:pt x="659" y="4487"/>
                  </a:cubicBezTo>
                  <a:cubicBezTo>
                    <a:pt x="1116" y="5028"/>
                    <a:pt x="1827" y="5327"/>
                    <a:pt x="2523" y="5327"/>
                  </a:cubicBezTo>
                  <a:cubicBezTo>
                    <a:pt x="2620" y="5327"/>
                    <a:pt x="2716" y="5321"/>
                    <a:pt x="2812" y="5310"/>
                  </a:cubicBezTo>
                  <a:lnTo>
                    <a:pt x="2812" y="5310"/>
                  </a:lnTo>
                  <a:cubicBezTo>
                    <a:pt x="2746" y="5315"/>
                    <a:pt x="2679" y="5318"/>
                    <a:pt x="2613" y="5318"/>
                  </a:cubicBezTo>
                  <a:cubicBezTo>
                    <a:pt x="1895" y="5318"/>
                    <a:pt x="1179" y="4984"/>
                    <a:pt x="727" y="4432"/>
                  </a:cubicBezTo>
                  <a:cubicBezTo>
                    <a:pt x="220" y="3815"/>
                    <a:pt x="69" y="2978"/>
                    <a:pt x="192" y="2224"/>
                  </a:cubicBezTo>
                  <a:cubicBezTo>
                    <a:pt x="316" y="1442"/>
                    <a:pt x="823" y="783"/>
                    <a:pt x="1509" y="413"/>
                  </a:cubicBezTo>
                  <a:cubicBezTo>
                    <a:pt x="1838" y="249"/>
                    <a:pt x="2236" y="139"/>
                    <a:pt x="2606" y="139"/>
                  </a:cubicBezTo>
                  <a:cubicBezTo>
                    <a:pt x="2990" y="139"/>
                    <a:pt x="3360" y="262"/>
                    <a:pt x="3649" y="509"/>
                  </a:cubicBezTo>
                  <a:cubicBezTo>
                    <a:pt x="3690" y="537"/>
                    <a:pt x="3717" y="550"/>
                    <a:pt x="3758" y="591"/>
                  </a:cubicBezTo>
                  <a:lnTo>
                    <a:pt x="3854" y="687"/>
                  </a:lnTo>
                  <a:lnTo>
                    <a:pt x="3964" y="797"/>
                  </a:lnTo>
                  <a:lnTo>
                    <a:pt x="4046" y="921"/>
                  </a:lnTo>
                  <a:cubicBezTo>
                    <a:pt x="4170" y="1071"/>
                    <a:pt x="4252" y="1236"/>
                    <a:pt x="4307" y="1428"/>
                  </a:cubicBezTo>
                  <a:cubicBezTo>
                    <a:pt x="4430" y="1812"/>
                    <a:pt x="4458" y="2196"/>
                    <a:pt x="4403" y="2580"/>
                  </a:cubicBezTo>
                  <a:cubicBezTo>
                    <a:pt x="4362" y="2950"/>
                    <a:pt x="4197" y="3335"/>
                    <a:pt x="3950" y="3609"/>
                  </a:cubicBezTo>
                  <a:cubicBezTo>
                    <a:pt x="3713" y="3858"/>
                    <a:pt x="3363" y="3983"/>
                    <a:pt x="3023" y="3983"/>
                  </a:cubicBezTo>
                  <a:cubicBezTo>
                    <a:pt x="2989" y="3983"/>
                    <a:pt x="2955" y="3982"/>
                    <a:pt x="2922" y="3979"/>
                  </a:cubicBezTo>
                  <a:cubicBezTo>
                    <a:pt x="2538" y="3965"/>
                    <a:pt x="2140" y="3801"/>
                    <a:pt x="1920" y="3485"/>
                  </a:cubicBezTo>
                  <a:cubicBezTo>
                    <a:pt x="1687" y="3184"/>
                    <a:pt x="1605" y="2745"/>
                    <a:pt x="1783" y="2402"/>
                  </a:cubicBezTo>
                  <a:cubicBezTo>
                    <a:pt x="1914" y="2128"/>
                    <a:pt x="2242" y="1906"/>
                    <a:pt x="2577" y="1906"/>
                  </a:cubicBezTo>
                  <a:cubicBezTo>
                    <a:pt x="2628" y="1906"/>
                    <a:pt x="2679" y="1911"/>
                    <a:pt x="2730" y="1922"/>
                  </a:cubicBezTo>
                  <a:cubicBezTo>
                    <a:pt x="3100" y="2018"/>
                    <a:pt x="3402" y="2429"/>
                    <a:pt x="3306" y="2813"/>
                  </a:cubicBezTo>
                  <a:cubicBezTo>
                    <a:pt x="3415" y="2429"/>
                    <a:pt x="3141" y="1990"/>
                    <a:pt x="2757" y="1908"/>
                  </a:cubicBezTo>
                  <a:cubicBezTo>
                    <a:pt x="2698" y="1893"/>
                    <a:pt x="2638" y="1886"/>
                    <a:pt x="2577" y="1886"/>
                  </a:cubicBezTo>
                  <a:cubicBezTo>
                    <a:pt x="2240" y="1886"/>
                    <a:pt x="1891" y="2100"/>
                    <a:pt x="1728" y="2402"/>
                  </a:cubicBezTo>
                  <a:cubicBezTo>
                    <a:pt x="1550" y="2786"/>
                    <a:pt x="1619" y="3266"/>
                    <a:pt x="1852" y="3595"/>
                  </a:cubicBezTo>
                  <a:cubicBezTo>
                    <a:pt x="2099" y="3938"/>
                    <a:pt x="2510" y="4116"/>
                    <a:pt x="2922" y="4157"/>
                  </a:cubicBezTo>
                  <a:cubicBezTo>
                    <a:pt x="2968" y="4161"/>
                    <a:pt x="3014" y="4162"/>
                    <a:pt x="3060" y="4162"/>
                  </a:cubicBezTo>
                  <a:cubicBezTo>
                    <a:pt x="3220" y="4162"/>
                    <a:pt x="3379" y="4142"/>
                    <a:pt x="3539" y="4089"/>
                  </a:cubicBezTo>
                  <a:cubicBezTo>
                    <a:pt x="3745" y="4020"/>
                    <a:pt x="3909" y="3911"/>
                    <a:pt x="4060" y="3760"/>
                  </a:cubicBezTo>
                  <a:cubicBezTo>
                    <a:pt x="4375" y="3458"/>
                    <a:pt x="4526" y="3060"/>
                    <a:pt x="4581" y="2649"/>
                  </a:cubicBezTo>
                  <a:cubicBezTo>
                    <a:pt x="4636" y="2237"/>
                    <a:pt x="4595" y="1826"/>
                    <a:pt x="4471" y="1428"/>
                  </a:cubicBezTo>
                  <a:cubicBezTo>
                    <a:pt x="4403" y="1236"/>
                    <a:pt x="4321" y="1058"/>
                    <a:pt x="4197" y="879"/>
                  </a:cubicBezTo>
                  <a:lnTo>
                    <a:pt x="4115" y="742"/>
                  </a:lnTo>
                  <a:lnTo>
                    <a:pt x="4019" y="619"/>
                  </a:lnTo>
                  <a:lnTo>
                    <a:pt x="3909" y="509"/>
                  </a:lnTo>
                  <a:cubicBezTo>
                    <a:pt x="3882" y="468"/>
                    <a:pt x="3827" y="441"/>
                    <a:pt x="3786" y="399"/>
                  </a:cubicBezTo>
                  <a:cubicBezTo>
                    <a:pt x="3470" y="139"/>
                    <a:pt x="3059" y="2"/>
                    <a:pt x="2647" y="2"/>
                  </a:cubicBezTo>
                  <a:cubicBezTo>
                    <a:pt x="2626" y="1"/>
                    <a:pt x="2606" y="1"/>
                    <a:pt x="2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2" name="Google Shape;4502;p48"/>
            <p:cNvSpPr/>
            <p:nvPr/>
          </p:nvSpPr>
          <p:spPr>
            <a:xfrm>
              <a:off x="2756930" y="2491625"/>
              <a:ext cx="115826" cy="611328"/>
            </a:xfrm>
            <a:custGeom>
              <a:avLst/>
              <a:gdLst/>
              <a:ahLst/>
              <a:cxnLst/>
              <a:rect l="l" t="t" r="r" b="b"/>
              <a:pathLst>
                <a:path w="824" h="4349" extrusionOk="0">
                  <a:moveTo>
                    <a:pt x="1" y="0"/>
                  </a:moveTo>
                  <a:lnTo>
                    <a:pt x="1" y="0"/>
                  </a:lnTo>
                  <a:cubicBezTo>
                    <a:pt x="248" y="302"/>
                    <a:pt x="412" y="645"/>
                    <a:pt x="536" y="1029"/>
                  </a:cubicBezTo>
                  <a:cubicBezTo>
                    <a:pt x="632" y="1399"/>
                    <a:pt x="673" y="1783"/>
                    <a:pt x="673" y="2154"/>
                  </a:cubicBezTo>
                  <a:cubicBezTo>
                    <a:pt x="673" y="2538"/>
                    <a:pt x="618" y="2908"/>
                    <a:pt x="522" y="3292"/>
                  </a:cubicBezTo>
                  <a:cubicBezTo>
                    <a:pt x="481" y="3374"/>
                    <a:pt x="467" y="3484"/>
                    <a:pt x="426" y="3566"/>
                  </a:cubicBezTo>
                  <a:cubicBezTo>
                    <a:pt x="398" y="3662"/>
                    <a:pt x="357" y="3758"/>
                    <a:pt x="330" y="3841"/>
                  </a:cubicBezTo>
                  <a:cubicBezTo>
                    <a:pt x="289" y="3923"/>
                    <a:pt x="248" y="4005"/>
                    <a:pt x="206" y="4101"/>
                  </a:cubicBezTo>
                  <a:lnTo>
                    <a:pt x="69" y="4348"/>
                  </a:lnTo>
                  <a:cubicBezTo>
                    <a:pt x="124" y="4266"/>
                    <a:pt x="193" y="4197"/>
                    <a:pt x="248" y="4115"/>
                  </a:cubicBezTo>
                  <a:lnTo>
                    <a:pt x="398" y="3854"/>
                  </a:lnTo>
                  <a:cubicBezTo>
                    <a:pt x="426" y="3758"/>
                    <a:pt x="481" y="3662"/>
                    <a:pt x="522" y="3580"/>
                  </a:cubicBezTo>
                  <a:cubicBezTo>
                    <a:pt x="549" y="3498"/>
                    <a:pt x="590" y="3388"/>
                    <a:pt x="618" y="3306"/>
                  </a:cubicBezTo>
                  <a:cubicBezTo>
                    <a:pt x="755" y="2935"/>
                    <a:pt x="810" y="2538"/>
                    <a:pt x="824" y="2140"/>
                  </a:cubicBezTo>
                  <a:cubicBezTo>
                    <a:pt x="824" y="1742"/>
                    <a:pt x="769" y="1358"/>
                    <a:pt x="632" y="974"/>
                  </a:cubicBezTo>
                  <a:cubicBezTo>
                    <a:pt x="604" y="892"/>
                    <a:pt x="549" y="782"/>
                    <a:pt x="522" y="700"/>
                  </a:cubicBezTo>
                  <a:cubicBezTo>
                    <a:pt x="481" y="618"/>
                    <a:pt x="426" y="535"/>
                    <a:pt x="385" y="439"/>
                  </a:cubicBezTo>
                  <a:lnTo>
                    <a:pt x="206" y="206"/>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3" name="Google Shape;4503;p48"/>
            <p:cNvSpPr/>
            <p:nvPr/>
          </p:nvSpPr>
          <p:spPr>
            <a:xfrm>
              <a:off x="2180463" y="2357523"/>
              <a:ext cx="592060" cy="240230"/>
            </a:xfrm>
            <a:custGeom>
              <a:avLst/>
              <a:gdLst/>
              <a:ahLst/>
              <a:cxnLst/>
              <a:rect l="l" t="t" r="r" b="b"/>
              <a:pathLst>
                <a:path w="4212" h="1709" extrusionOk="0">
                  <a:moveTo>
                    <a:pt x="1650" y="0"/>
                  </a:moveTo>
                  <a:cubicBezTo>
                    <a:pt x="1478" y="0"/>
                    <a:pt x="1306" y="16"/>
                    <a:pt x="1139" y="49"/>
                  </a:cubicBezTo>
                  <a:cubicBezTo>
                    <a:pt x="1029" y="63"/>
                    <a:pt x="933" y="77"/>
                    <a:pt x="824" y="118"/>
                  </a:cubicBezTo>
                  <a:cubicBezTo>
                    <a:pt x="741" y="145"/>
                    <a:pt x="645" y="173"/>
                    <a:pt x="536" y="214"/>
                  </a:cubicBezTo>
                  <a:lnTo>
                    <a:pt x="261" y="351"/>
                  </a:lnTo>
                  <a:cubicBezTo>
                    <a:pt x="179" y="406"/>
                    <a:pt x="97" y="474"/>
                    <a:pt x="1" y="515"/>
                  </a:cubicBezTo>
                  <a:cubicBezTo>
                    <a:pt x="97" y="474"/>
                    <a:pt x="193" y="433"/>
                    <a:pt x="275" y="392"/>
                  </a:cubicBezTo>
                  <a:lnTo>
                    <a:pt x="577" y="282"/>
                  </a:lnTo>
                  <a:lnTo>
                    <a:pt x="865" y="200"/>
                  </a:lnTo>
                  <a:cubicBezTo>
                    <a:pt x="947" y="186"/>
                    <a:pt x="1043" y="159"/>
                    <a:pt x="1153" y="145"/>
                  </a:cubicBezTo>
                  <a:cubicBezTo>
                    <a:pt x="1279" y="128"/>
                    <a:pt x="1403" y="121"/>
                    <a:pt x="1526" y="121"/>
                  </a:cubicBezTo>
                  <a:cubicBezTo>
                    <a:pt x="1806" y="121"/>
                    <a:pt x="2079" y="161"/>
                    <a:pt x="2346" y="227"/>
                  </a:cubicBezTo>
                  <a:cubicBezTo>
                    <a:pt x="2744" y="337"/>
                    <a:pt x="3114" y="515"/>
                    <a:pt x="3430" y="762"/>
                  </a:cubicBezTo>
                  <a:cubicBezTo>
                    <a:pt x="3759" y="1023"/>
                    <a:pt x="4019" y="1325"/>
                    <a:pt x="4211" y="1709"/>
                  </a:cubicBezTo>
                  <a:cubicBezTo>
                    <a:pt x="4170" y="1626"/>
                    <a:pt x="4143" y="1517"/>
                    <a:pt x="4088" y="1448"/>
                  </a:cubicBezTo>
                  <a:cubicBezTo>
                    <a:pt x="4033" y="1366"/>
                    <a:pt x="3978" y="1256"/>
                    <a:pt x="3937" y="1174"/>
                  </a:cubicBezTo>
                  <a:cubicBezTo>
                    <a:pt x="3882" y="1091"/>
                    <a:pt x="3814" y="995"/>
                    <a:pt x="3745" y="913"/>
                  </a:cubicBezTo>
                  <a:lnTo>
                    <a:pt x="3526" y="694"/>
                  </a:lnTo>
                  <a:cubicBezTo>
                    <a:pt x="3210" y="406"/>
                    <a:pt x="2812" y="214"/>
                    <a:pt x="2401" y="90"/>
                  </a:cubicBezTo>
                  <a:cubicBezTo>
                    <a:pt x="2156" y="33"/>
                    <a:pt x="1902" y="0"/>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4" name="Google Shape;4504;p48"/>
            <p:cNvSpPr/>
            <p:nvPr/>
          </p:nvSpPr>
          <p:spPr>
            <a:xfrm>
              <a:off x="1881616" y="2578356"/>
              <a:ext cx="183297" cy="684564"/>
            </a:xfrm>
            <a:custGeom>
              <a:avLst/>
              <a:gdLst/>
              <a:ahLst/>
              <a:cxnLst/>
              <a:rect l="l" t="t" r="r" b="b"/>
              <a:pathLst>
                <a:path w="1304" h="4870" extrusionOk="0">
                  <a:moveTo>
                    <a:pt x="1180" y="1"/>
                  </a:moveTo>
                  <a:cubicBezTo>
                    <a:pt x="1002" y="138"/>
                    <a:pt x="824" y="289"/>
                    <a:pt x="673" y="481"/>
                  </a:cubicBezTo>
                  <a:cubicBezTo>
                    <a:pt x="522" y="645"/>
                    <a:pt x="399" y="851"/>
                    <a:pt x="303" y="1084"/>
                  </a:cubicBezTo>
                  <a:cubicBezTo>
                    <a:pt x="97" y="1509"/>
                    <a:pt x="1" y="1989"/>
                    <a:pt x="28" y="2469"/>
                  </a:cubicBezTo>
                  <a:cubicBezTo>
                    <a:pt x="42" y="2922"/>
                    <a:pt x="138" y="3402"/>
                    <a:pt x="371" y="3841"/>
                  </a:cubicBezTo>
                  <a:cubicBezTo>
                    <a:pt x="467" y="4047"/>
                    <a:pt x="604" y="4252"/>
                    <a:pt x="755" y="4417"/>
                  </a:cubicBezTo>
                  <a:cubicBezTo>
                    <a:pt x="920" y="4595"/>
                    <a:pt x="1098" y="4746"/>
                    <a:pt x="1304" y="4870"/>
                  </a:cubicBezTo>
                  <a:cubicBezTo>
                    <a:pt x="933" y="4581"/>
                    <a:pt x="659" y="4197"/>
                    <a:pt x="481" y="3786"/>
                  </a:cubicBezTo>
                  <a:cubicBezTo>
                    <a:pt x="316" y="3375"/>
                    <a:pt x="207" y="2922"/>
                    <a:pt x="193" y="2469"/>
                  </a:cubicBezTo>
                  <a:cubicBezTo>
                    <a:pt x="179" y="2003"/>
                    <a:pt x="248" y="1564"/>
                    <a:pt x="412" y="1125"/>
                  </a:cubicBezTo>
                  <a:cubicBezTo>
                    <a:pt x="495" y="919"/>
                    <a:pt x="604" y="714"/>
                    <a:pt x="741" y="535"/>
                  </a:cubicBezTo>
                  <a:cubicBezTo>
                    <a:pt x="865" y="330"/>
                    <a:pt x="1016" y="151"/>
                    <a:pt x="1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5" name="Google Shape;4505;p48"/>
            <p:cNvSpPr/>
            <p:nvPr/>
          </p:nvSpPr>
          <p:spPr>
            <a:xfrm>
              <a:off x="1800649" y="2605345"/>
              <a:ext cx="117793" cy="377986"/>
            </a:xfrm>
            <a:custGeom>
              <a:avLst/>
              <a:gdLst/>
              <a:ahLst/>
              <a:cxnLst/>
              <a:rect l="l" t="t" r="r" b="b"/>
              <a:pathLst>
                <a:path w="838" h="2689" extrusionOk="0">
                  <a:moveTo>
                    <a:pt x="837" y="1"/>
                  </a:moveTo>
                  <a:lnTo>
                    <a:pt x="837" y="1"/>
                  </a:lnTo>
                  <a:cubicBezTo>
                    <a:pt x="481" y="316"/>
                    <a:pt x="234" y="769"/>
                    <a:pt x="124" y="1249"/>
                  </a:cubicBezTo>
                  <a:cubicBezTo>
                    <a:pt x="1" y="1729"/>
                    <a:pt x="1" y="2236"/>
                    <a:pt x="165" y="2689"/>
                  </a:cubicBezTo>
                  <a:cubicBezTo>
                    <a:pt x="138" y="2209"/>
                    <a:pt x="165" y="1742"/>
                    <a:pt x="289" y="1276"/>
                  </a:cubicBezTo>
                  <a:cubicBezTo>
                    <a:pt x="385" y="837"/>
                    <a:pt x="577" y="412"/>
                    <a:pt x="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6" name="Google Shape;4506;p48"/>
            <p:cNvSpPr/>
            <p:nvPr/>
          </p:nvSpPr>
          <p:spPr>
            <a:xfrm>
              <a:off x="2795445" y="2474195"/>
              <a:ext cx="56085" cy="85043"/>
            </a:xfrm>
            <a:custGeom>
              <a:avLst/>
              <a:gdLst/>
              <a:ahLst/>
              <a:cxnLst/>
              <a:rect l="l" t="t" r="r" b="b"/>
              <a:pathLst>
                <a:path w="399" h="605" extrusionOk="0">
                  <a:moveTo>
                    <a:pt x="1" y="1"/>
                  </a:moveTo>
                  <a:lnTo>
                    <a:pt x="1" y="1"/>
                  </a:lnTo>
                  <a:cubicBezTo>
                    <a:pt x="42" y="124"/>
                    <a:pt x="83" y="220"/>
                    <a:pt x="152" y="330"/>
                  </a:cubicBezTo>
                  <a:cubicBezTo>
                    <a:pt x="207" y="412"/>
                    <a:pt x="262" y="522"/>
                    <a:pt x="358" y="604"/>
                  </a:cubicBezTo>
                  <a:cubicBezTo>
                    <a:pt x="399" y="481"/>
                    <a:pt x="358" y="344"/>
                    <a:pt x="289" y="248"/>
                  </a:cubicBezTo>
                  <a:cubicBezTo>
                    <a:pt x="220" y="124"/>
                    <a:pt x="138" y="4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7" name="Google Shape;4507;p48"/>
            <p:cNvSpPr/>
            <p:nvPr/>
          </p:nvSpPr>
          <p:spPr>
            <a:xfrm>
              <a:off x="2494771" y="2988957"/>
              <a:ext cx="175566" cy="164042"/>
            </a:xfrm>
            <a:custGeom>
              <a:avLst/>
              <a:gdLst/>
              <a:ahLst/>
              <a:cxnLst/>
              <a:rect l="l" t="t" r="r" b="b"/>
              <a:pathLst>
                <a:path w="1249" h="1167" extrusionOk="0">
                  <a:moveTo>
                    <a:pt x="1248" y="1"/>
                  </a:moveTo>
                  <a:lnTo>
                    <a:pt x="1248" y="1"/>
                  </a:lnTo>
                  <a:cubicBezTo>
                    <a:pt x="1084" y="248"/>
                    <a:pt x="892" y="467"/>
                    <a:pt x="686" y="659"/>
                  </a:cubicBezTo>
                  <a:cubicBezTo>
                    <a:pt x="480" y="851"/>
                    <a:pt x="261" y="1016"/>
                    <a:pt x="0" y="1167"/>
                  </a:cubicBezTo>
                  <a:cubicBezTo>
                    <a:pt x="302" y="1139"/>
                    <a:pt x="576" y="1002"/>
                    <a:pt x="810" y="783"/>
                  </a:cubicBezTo>
                  <a:cubicBezTo>
                    <a:pt x="1015" y="577"/>
                    <a:pt x="1194" y="303"/>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8" name="Google Shape;4508;p48"/>
            <p:cNvSpPr/>
            <p:nvPr/>
          </p:nvSpPr>
          <p:spPr>
            <a:xfrm>
              <a:off x="2072507" y="2530141"/>
              <a:ext cx="117793" cy="94602"/>
            </a:xfrm>
            <a:custGeom>
              <a:avLst/>
              <a:gdLst/>
              <a:ahLst/>
              <a:cxnLst/>
              <a:rect l="l" t="t" r="r" b="b"/>
              <a:pathLst>
                <a:path w="838" h="673" extrusionOk="0">
                  <a:moveTo>
                    <a:pt x="837" y="1"/>
                  </a:moveTo>
                  <a:lnTo>
                    <a:pt x="837" y="1"/>
                  </a:lnTo>
                  <a:cubicBezTo>
                    <a:pt x="659" y="14"/>
                    <a:pt x="481" y="97"/>
                    <a:pt x="330" y="220"/>
                  </a:cubicBezTo>
                  <a:cubicBezTo>
                    <a:pt x="193" y="344"/>
                    <a:pt x="55" y="481"/>
                    <a:pt x="1" y="673"/>
                  </a:cubicBezTo>
                  <a:cubicBezTo>
                    <a:pt x="152" y="563"/>
                    <a:pt x="289" y="440"/>
                    <a:pt x="426" y="357"/>
                  </a:cubicBezTo>
                  <a:cubicBezTo>
                    <a:pt x="563" y="234"/>
                    <a:pt x="700" y="138"/>
                    <a:pt x="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9" name="Google Shape;4509;p48"/>
            <p:cNvSpPr/>
            <p:nvPr/>
          </p:nvSpPr>
          <p:spPr>
            <a:xfrm>
              <a:off x="2118754" y="2369471"/>
              <a:ext cx="38796" cy="25162"/>
            </a:xfrm>
            <a:custGeom>
              <a:avLst/>
              <a:gdLst/>
              <a:ahLst/>
              <a:cxnLst/>
              <a:rect l="l" t="t" r="r" b="b"/>
              <a:pathLst>
                <a:path w="276" h="179" extrusionOk="0">
                  <a:moveTo>
                    <a:pt x="138" y="0"/>
                  </a:moveTo>
                  <a:cubicBezTo>
                    <a:pt x="123" y="0"/>
                    <a:pt x="110" y="2"/>
                    <a:pt x="97" y="5"/>
                  </a:cubicBezTo>
                  <a:cubicBezTo>
                    <a:pt x="56" y="33"/>
                    <a:pt x="1" y="60"/>
                    <a:pt x="1" y="142"/>
                  </a:cubicBezTo>
                  <a:cubicBezTo>
                    <a:pt x="53" y="168"/>
                    <a:pt x="89" y="178"/>
                    <a:pt x="115" y="178"/>
                  </a:cubicBezTo>
                  <a:cubicBezTo>
                    <a:pt x="130" y="178"/>
                    <a:pt x="142" y="175"/>
                    <a:pt x="152" y="170"/>
                  </a:cubicBezTo>
                  <a:cubicBezTo>
                    <a:pt x="207" y="142"/>
                    <a:pt x="234" y="129"/>
                    <a:pt x="275" y="60"/>
                  </a:cubicBezTo>
                  <a:cubicBezTo>
                    <a:pt x="233" y="18"/>
                    <a:pt x="183"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0" name="Google Shape;4510;p48"/>
            <p:cNvSpPr/>
            <p:nvPr/>
          </p:nvSpPr>
          <p:spPr>
            <a:xfrm>
              <a:off x="1870090" y="3151032"/>
              <a:ext cx="48354" cy="63677"/>
            </a:xfrm>
            <a:custGeom>
              <a:avLst/>
              <a:gdLst/>
              <a:ahLst/>
              <a:cxnLst/>
              <a:rect l="l" t="t" r="r" b="b"/>
              <a:pathLst>
                <a:path w="344" h="453" extrusionOk="0">
                  <a:moveTo>
                    <a:pt x="14" y="0"/>
                  </a:moveTo>
                  <a:lnTo>
                    <a:pt x="14" y="0"/>
                  </a:lnTo>
                  <a:cubicBezTo>
                    <a:pt x="1" y="110"/>
                    <a:pt x="42" y="206"/>
                    <a:pt x="83" y="288"/>
                  </a:cubicBezTo>
                  <a:cubicBezTo>
                    <a:pt x="138" y="384"/>
                    <a:pt x="220" y="439"/>
                    <a:pt x="343" y="453"/>
                  </a:cubicBezTo>
                  <a:cubicBezTo>
                    <a:pt x="330" y="329"/>
                    <a:pt x="275" y="261"/>
                    <a:pt x="220" y="192"/>
                  </a:cubicBezTo>
                  <a:cubicBezTo>
                    <a:pt x="179" y="123"/>
                    <a:pt x="124" y="55"/>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1" name="Google Shape;4511;p48"/>
            <p:cNvSpPr/>
            <p:nvPr/>
          </p:nvSpPr>
          <p:spPr>
            <a:xfrm>
              <a:off x="2533287" y="2933151"/>
              <a:ext cx="464848" cy="435759"/>
            </a:xfrm>
            <a:custGeom>
              <a:avLst/>
              <a:gdLst/>
              <a:ahLst/>
              <a:cxnLst/>
              <a:rect l="l" t="t" r="r" b="b"/>
              <a:pathLst>
                <a:path w="3307" h="3100" extrusionOk="0">
                  <a:moveTo>
                    <a:pt x="3251" y="0"/>
                  </a:moveTo>
                  <a:cubicBezTo>
                    <a:pt x="3279" y="192"/>
                    <a:pt x="3224" y="384"/>
                    <a:pt x="3114" y="604"/>
                  </a:cubicBezTo>
                  <a:cubicBezTo>
                    <a:pt x="3032" y="782"/>
                    <a:pt x="2922" y="933"/>
                    <a:pt x="2812" y="1084"/>
                  </a:cubicBezTo>
                  <a:cubicBezTo>
                    <a:pt x="2565" y="1399"/>
                    <a:pt x="2291" y="1673"/>
                    <a:pt x="2003" y="1907"/>
                  </a:cubicBezTo>
                  <a:cubicBezTo>
                    <a:pt x="1715" y="2154"/>
                    <a:pt x="1386" y="2359"/>
                    <a:pt x="1043" y="2565"/>
                  </a:cubicBezTo>
                  <a:cubicBezTo>
                    <a:pt x="878" y="2647"/>
                    <a:pt x="700" y="2757"/>
                    <a:pt x="536" y="2839"/>
                  </a:cubicBezTo>
                  <a:cubicBezTo>
                    <a:pt x="357" y="2922"/>
                    <a:pt x="165" y="3018"/>
                    <a:pt x="1" y="3100"/>
                  </a:cubicBezTo>
                  <a:cubicBezTo>
                    <a:pt x="193" y="3045"/>
                    <a:pt x="371" y="2976"/>
                    <a:pt x="563" y="2908"/>
                  </a:cubicBezTo>
                  <a:cubicBezTo>
                    <a:pt x="755" y="2839"/>
                    <a:pt x="947" y="2757"/>
                    <a:pt x="1112" y="2675"/>
                  </a:cubicBezTo>
                  <a:cubicBezTo>
                    <a:pt x="1468" y="2483"/>
                    <a:pt x="1811" y="2277"/>
                    <a:pt x="2127" y="2016"/>
                  </a:cubicBezTo>
                  <a:cubicBezTo>
                    <a:pt x="2428" y="1756"/>
                    <a:pt x="2703" y="1468"/>
                    <a:pt x="2936" y="1125"/>
                  </a:cubicBezTo>
                  <a:cubicBezTo>
                    <a:pt x="3032" y="960"/>
                    <a:pt x="3142" y="782"/>
                    <a:pt x="3210" y="590"/>
                  </a:cubicBezTo>
                  <a:cubicBezTo>
                    <a:pt x="3279" y="384"/>
                    <a:pt x="3306" y="178"/>
                    <a:pt x="3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2" name="Google Shape;4512;p48"/>
            <p:cNvSpPr/>
            <p:nvPr/>
          </p:nvSpPr>
          <p:spPr>
            <a:xfrm>
              <a:off x="2720382" y="3218505"/>
              <a:ext cx="163899" cy="111892"/>
            </a:xfrm>
            <a:custGeom>
              <a:avLst/>
              <a:gdLst/>
              <a:ahLst/>
              <a:cxnLst/>
              <a:rect l="l" t="t" r="r" b="b"/>
              <a:pathLst>
                <a:path w="1166" h="796" extrusionOk="0">
                  <a:moveTo>
                    <a:pt x="1166" y="0"/>
                  </a:moveTo>
                  <a:cubicBezTo>
                    <a:pt x="960" y="124"/>
                    <a:pt x="782" y="274"/>
                    <a:pt x="590" y="398"/>
                  </a:cubicBezTo>
                  <a:cubicBezTo>
                    <a:pt x="398" y="535"/>
                    <a:pt x="206" y="658"/>
                    <a:pt x="0" y="796"/>
                  </a:cubicBezTo>
                  <a:cubicBezTo>
                    <a:pt x="247" y="782"/>
                    <a:pt x="480" y="672"/>
                    <a:pt x="686" y="549"/>
                  </a:cubicBezTo>
                  <a:cubicBezTo>
                    <a:pt x="892" y="412"/>
                    <a:pt x="1070" y="22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3" name="Google Shape;4513;p48"/>
            <p:cNvSpPr/>
            <p:nvPr/>
          </p:nvSpPr>
          <p:spPr>
            <a:xfrm>
              <a:off x="1870090" y="3341784"/>
              <a:ext cx="298982" cy="66910"/>
            </a:xfrm>
            <a:custGeom>
              <a:avLst/>
              <a:gdLst/>
              <a:ahLst/>
              <a:cxnLst/>
              <a:rect l="l" t="t" r="r" b="b"/>
              <a:pathLst>
                <a:path w="2127" h="476" extrusionOk="0">
                  <a:moveTo>
                    <a:pt x="1" y="1"/>
                  </a:moveTo>
                  <a:lnTo>
                    <a:pt x="1" y="1"/>
                  </a:lnTo>
                  <a:cubicBezTo>
                    <a:pt x="138" y="138"/>
                    <a:pt x="316" y="220"/>
                    <a:pt x="467" y="289"/>
                  </a:cubicBezTo>
                  <a:cubicBezTo>
                    <a:pt x="631" y="357"/>
                    <a:pt x="823" y="399"/>
                    <a:pt x="1015" y="426"/>
                  </a:cubicBezTo>
                  <a:cubicBezTo>
                    <a:pt x="1214" y="463"/>
                    <a:pt x="1413" y="476"/>
                    <a:pt x="1612" y="476"/>
                  </a:cubicBezTo>
                  <a:cubicBezTo>
                    <a:pt x="1783" y="476"/>
                    <a:pt x="1955" y="466"/>
                    <a:pt x="2126" y="453"/>
                  </a:cubicBezTo>
                  <a:cubicBezTo>
                    <a:pt x="1770" y="357"/>
                    <a:pt x="1413" y="330"/>
                    <a:pt x="1043" y="275"/>
                  </a:cubicBezTo>
                  <a:cubicBezTo>
                    <a:pt x="686" y="220"/>
                    <a:pt x="343" y="15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4" name="Google Shape;4514;p48"/>
            <p:cNvSpPr/>
            <p:nvPr/>
          </p:nvSpPr>
          <p:spPr>
            <a:xfrm>
              <a:off x="1638716" y="2444535"/>
              <a:ext cx="1955119" cy="1252738"/>
            </a:xfrm>
            <a:custGeom>
              <a:avLst/>
              <a:gdLst/>
              <a:ahLst/>
              <a:cxnLst/>
              <a:rect l="l" t="t" r="r" b="b"/>
              <a:pathLst>
                <a:path w="13909" h="8912" extrusionOk="0">
                  <a:moveTo>
                    <a:pt x="14" y="8016"/>
                  </a:moveTo>
                  <a:cubicBezTo>
                    <a:pt x="18" y="8024"/>
                    <a:pt x="22" y="8031"/>
                    <a:pt x="26" y="8038"/>
                  </a:cubicBezTo>
                  <a:lnTo>
                    <a:pt x="26" y="8038"/>
                  </a:lnTo>
                  <a:cubicBezTo>
                    <a:pt x="23" y="8031"/>
                    <a:pt x="19" y="8023"/>
                    <a:pt x="14" y="8016"/>
                  </a:cubicBezTo>
                  <a:close/>
                  <a:moveTo>
                    <a:pt x="12323" y="0"/>
                  </a:moveTo>
                  <a:cubicBezTo>
                    <a:pt x="12290" y="0"/>
                    <a:pt x="12256" y="2"/>
                    <a:pt x="12221" y="6"/>
                  </a:cubicBezTo>
                  <a:cubicBezTo>
                    <a:pt x="12797" y="1446"/>
                    <a:pt x="12756" y="3106"/>
                    <a:pt x="12153" y="4532"/>
                  </a:cubicBezTo>
                  <a:cubicBezTo>
                    <a:pt x="11810" y="5355"/>
                    <a:pt x="11261" y="6110"/>
                    <a:pt x="10575" y="6686"/>
                  </a:cubicBezTo>
                  <a:cubicBezTo>
                    <a:pt x="10260" y="6987"/>
                    <a:pt x="9890" y="7234"/>
                    <a:pt x="9519" y="7440"/>
                  </a:cubicBezTo>
                  <a:cubicBezTo>
                    <a:pt x="9094" y="7687"/>
                    <a:pt x="8833" y="7646"/>
                    <a:pt x="8353" y="7714"/>
                  </a:cubicBezTo>
                  <a:cubicBezTo>
                    <a:pt x="7805" y="7810"/>
                    <a:pt x="7338" y="8153"/>
                    <a:pt x="6735" y="8167"/>
                  </a:cubicBezTo>
                  <a:cubicBezTo>
                    <a:pt x="6516" y="8167"/>
                    <a:pt x="6310" y="8167"/>
                    <a:pt x="6090" y="8222"/>
                  </a:cubicBezTo>
                  <a:cubicBezTo>
                    <a:pt x="5816" y="8290"/>
                    <a:pt x="5569" y="8496"/>
                    <a:pt x="5281" y="8523"/>
                  </a:cubicBezTo>
                  <a:cubicBezTo>
                    <a:pt x="5238" y="8530"/>
                    <a:pt x="5195" y="8534"/>
                    <a:pt x="5152" y="8534"/>
                  </a:cubicBezTo>
                  <a:cubicBezTo>
                    <a:pt x="4775" y="8534"/>
                    <a:pt x="4414" y="8289"/>
                    <a:pt x="4019" y="8277"/>
                  </a:cubicBezTo>
                  <a:cubicBezTo>
                    <a:pt x="4003" y="8276"/>
                    <a:pt x="3986" y="8275"/>
                    <a:pt x="3970" y="8275"/>
                  </a:cubicBezTo>
                  <a:cubicBezTo>
                    <a:pt x="3485" y="8275"/>
                    <a:pt x="3018" y="8599"/>
                    <a:pt x="2561" y="8599"/>
                  </a:cubicBezTo>
                  <a:cubicBezTo>
                    <a:pt x="2480" y="8599"/>
                    <a:pt x="2399" y="8589"/>
                    <a:pt x="2319" y="8565"/>
                  </a:cubicBezTo>
                  <a:cubicBezTo>
                    <a:pt x="2140" y="8510"/>
                    <a:pt x="2003" y="8386"/>
                    <a:pt x="1852" y="8331"/>
                  </a:cubicBezTo>
                  <a:cubicBezTo>
                    <a:pt x="1745" y="8299"/>
                    <a:pt x="1634" y="8287"/>
                    <a:pt x="1522" y="8287"/>
                  </a:cubicBezTo>
                  <a:cubicBezTo>
                    <a:pt x="1306" y="8287"/>
                    <a:pt x="1086" y="8332"/>
                    <a:pt x="878" y="8359"/>
                  </a:cubicBezTo>
                  <a:cubicBezTo>
                    <a:pt x="835" y="8362"/>
                    <a:pt x="791" y="8364"/>
                    <a:pt x="747" y="8364"/>
                  </a:cubicBezTo>
                  <a:cubicBezTo>
                    <a:pt x="461" y="8364"/>
                    <a:pt x="163" y="8283"/>
                    <a:pt x="26" y="8038"/>
                  </a:cubicBezTo>
                  <a:lnTo>
                    <a:pt x="26" y="8038"/>
                  </a:lnTo>
                  <a:cubicBezTo>
                    <a:pt x="78" y="8153"/>
                    <a:pt x="39" y="8352"/>
                    <a:pt x="1" y="8455"/>
                  </a:cubicBezTo>
                  <a:cubicBezTo>
                    <a:pt x="55" y="8427"/>
                    <a:pt x="138" y="8373"/>
                    <a:pt x="206" y="8373"/>
                  </a:cubicBezTo>
                  <a:cubicBezTo>
                    <a:pt x="218" y="8553"/>
                    <a:pt x="430" y="8638"/>
                    <a:pt x="621" y="8638"/>
                  </a:cubicBezTo>
                  <a:cubicBezTo>
                    <a:pt x="648" y="8638"/>
                    <a:pt x="675" y="8637"/>
                    <a:pt x="700" y="8633"/>
                  </a:cubicBezTo>
                  <a:cubicBezTo>
                    <a:pt x="895" y="8581"/>
                    <a:pt x="1078" y="8468"/>
                    <a:pt x="1283" y="8468"/>
                  </a:cubicBezTo>
                  <a:cubicBezTo>
                    <a:pt x="1295" y="8468"/>
                    <a:pt x="1306" y="8468"/>
                    <a:pt x="1317" y="8469"/>
                  </a:cubicBezTo>
                  <a:cubicBezTo>
                    <a:pt x="1619" y="8496"/>
                    <a:pt x="1825" y="8770"/>
                    <a:pt x="2099" y="8866"/>
                  </a:cubicBezTo>
                  <a:cubicBezTo>
                    <a:pt x="2187" y="8899"/>
                    <a:pt x="2274" y="8912"/>
                    <a:pt x="2363" y="8912"/>
                  </a:cubicBezTo>
                  <a:cubicBezTo>
                    <a:pt x="2779" y="8912"/>
                    <a:pt x="3205" y="8617"/>
                    <a:pt x="3648" y="8617"/>
                  </a:cubicBezTo>
                  <a:cubicBezTo>
                    <a:pt x="3671" y="8617"/>
                    <a:pt x="3694" y="8618"/>
                    <a:pt x="3718" y="8619"/>
                  </a:cubicBezTo>
                  <a:cubicBezTo>
                    <a:pt x="4115" y="8633"/>
                    <a:pt x="4472" y="8908"/>
                    <a:pt x="4870" y="8908"/>
                  </a:cubicBezTo>
                  <a:cubicBezTo>
                    <a:pt x="5350" y="8908"/>
                    <a:pt x="5761" y="8523"/>
                    <a:pt x="6241" y="8469"/>
                  </a:cubicBezTo>
                  <a:cubicBezTo>
                    <a:pt x="6273" y="8466"/>
                    <a:pt x="6305" y="8465"/>
                    <a:pt x="6338" y="8465"/>
                  </a:cubicBezTo>
                  <a:cubicBezTo>
                    <a:pt x="6709" y="8465"/>
                    <a:pt x="7094" y="8628"/>
                    <a:pt x="7462" y="8628"/>
                  </a:cubicBezTo>
                  <a:cubicBezTo>
                    <a:pt x="7555" y="8628"/>
                    <a:pt x="7646" y="8618"/>
                    <a:pt x="7736" y="8592"/>
                  </a:cubicBezTo>
                  <a:cubicBezTo>
                    <a:pt x="7997" y="8510"/>
                    <a:pt x="8216" y="8304"/>
                    <a:pt x="8477" y="8235"/>
                  </a:cubicBezTo>
                  <a:cubicBezTo>
                    <a:pt x="8575" y="8207"/>
                    <a:pt x="8677" y="8197"/>
                    <a:pt x="8780" y="8197"/>
                  </a:cubicBezTo>
                  <a:cubicBezTo>
                    <a:pt x="9063" y="8197"/>
                    <a:pt x="9359" y="8274"/>
                    <a:pt x="9637" y="8274"/>
                  </a:cubicBezTo>
                  <a:cubicBezTo>
                    <a:pt x="9798" y="8274"/>
                    <a:pt x="9953" y="8248"/>
                    <a:pt x="10095" y="8167"/>
                  </a:cubicBezTo>
                  <a:cubicBezTo>
                    <a:pt x="10219" y="8098"/>
                    <a:pt x="10328" y="7975"/>
                    <a:pt x="10466" y="7906"/>
                  </a:cubicBezTo>
                  <a:cubicBezTo>
                    <a:pt x="10850" y="7673"/>
                    <a:pt x="11371" y="7783"/>
                    <a:pt x="11769" y="7536"/>
                  </a:cubicBezTo>
                  <a:cubicBezTo>
                    <a:pt x="11865" y="7467"/>
                    <a:pt x="11947" y="7413"/>
                    <a:pt x="12029" y="7344"/>
                  </a:cubicBezTo>
                  <a:cubicBezTo>
                    <a:pt x="11919" y="7207"/>
                    <a:pt x="11947" y="7001"/>
                    <a:pt x="12029" y="6850"/>
                  </a:cubicBezTo>
                  <a:cubicBezTo>
                    <a:pt x="12413" y="6110"/>
                    <a:pt x="12770" y="5341"/>
                    <a:pt x="13058" y="4546"/>
                  </a:cubicBezTo>
                  <a:cubicBezTo>
                    <a:pt x="13456" y="3435"/>
                    <a:pt x="13908" y="2132"/>
                    <a:pt x="13456" y="980"/>
                  </a:cubicBezTo>
                  <a:cubicBezTo>
                    <a:pt x="13262" y="490"/>
                    <a:pt x="12851" y="0"/>
                    <a:pt x="1232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15" name="Google Shape;4515;p48"/>
          <p:cNvSpPr/>
          <p:nvPr/>
        </p:nvSpPr>
        <p:spPr>
          <a:xfrm rot="-9000036">
            <a:off x="7671789" y="580195"/>
            <a:ext cx="475176" cy="477091"/>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6" name="Google Shape;4516;p48"/>
          <p:cNvSpPr/>
          <p:nvPr/>
        </p:nvSpPr>
        <p:spPr>
          <a:xfrm rot="6417219">
            <a:off x="877679" y="427295"/>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7" name="Google Shape;4517;p48"/>
          <p:cNvSpPr/>
          <p:nvPr/>
        </p:nvSpPr>
        <p:spPr>
          <a:xfrm rot="-2185914">
            <a:off x="892563" y="4264155"/>
            <a:ext cx="271696" cy="272791"/>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9" name="Google Shape;4519;p48"/>
          <p:cNvSpPr/>
          <p:nvPr/>
        </p:nvSpPr>
        <p:spPr>
          <a:xfrm rot="-3432513">
            <a:off x="3486486" y="765598"/>
            <a:ext cx="394802" cy="396394"/>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1" name="Google Shape;4521;p48"/>
          <p:cNvSpPr/>
          <p:nvPr/>
        </p:nvSpPr>
        <p:spPr>
          <a:xfrm>
            <a:off x="8543871" y="608069"/>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2" name="Google Shape;4522;p48"/>
          <p:cNvSpPr/>
          <p:nvPr/>
        </p:nvSpPr>
        <p:spPr>
          <a:xfrm>
            <a:off x="8543871" y="1129567"/>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3" name="Google Shape;4523;p48"/>
          <p:cNvSpPr/>
          <p:nvPr/>
        </p:nvSpPr>
        <p:spPr>
          <a:xfrm>
            <a:off x="8543871" y="165106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4" name="Google Shape;4524;p48"/>
          <p:cNvSpPr/>
          <p:nvPr/>
        </p:nvSpPr>
        <p:spPr>
          <a:xfrm>
            <a:off x="8543871" y="2172562"/>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5" name="Google Shape;4525;p48"/>
          <p:cNvSpPr/>
          <p:nvPr/>
        </p:nvSpPr>
        <p:spPr>
          <a:xfrm>
            <a:off x="8543871" y="2694060"/>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6" name="Google Shape;4526;p48"/>
          <p:cNvSpPr/>
          <p:nvPr/>
        </p:nvSpPr>
        <p:spPr>
          <a:xfrm>
            <a:off x="8543871" y="321555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7" name="Google Shape;4527;p48">
            <a:hlinkClick r:id="rId3" action="ppaction://hlinksldjump"/>
          </p:cNvPr>
          <p:cNvSpPr txBox="1"/>
          <p:nvPr/>
        </p:nvSpPr>
        <p:spPr>
          <a:xfrm>
            <a:off x="8562975" y="608075"/>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3" action="ppaction://hlinksldjump"/>
              </a:rPr>
              <a:t>1</a:t>
            </a:r>
            <a:endParaRPr sz="2000" dirty="0">
              <a:solidFill>
                <a:schemeClr val="lt1"/>
              </a:solidFill>
              <a:latin typeface="Londrina Solid"/>
              <a:ea typeface="Londrina Solid"/>
              <a:cs typeface="Londrina Solid"/>
              <a:sym typeface="Londrina Solid"/>
            </a:endParaRPr>
          </a:p>
        </p:txBody>
      </p:sp>
      <p:sp>
        <p:nvSpPr>
          <p:cNvPr id="4528" name="Google Shape;4528;p48">
            <a:hlinkClick r:id="rId4" action="ppaction://hlinksldjump"/>
          </p:cNvPr>
          <p:cNvSpPr txBox="1"/>
          <p:nvPr/>
        </p:nvSpPr>
        <p:spPr>
          <a:xfrm>
            <a:off x="8562975" y="1129063"/>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4" action="ppaction://hlinksldjump"/>
              </a:rPr>
              <a:t>2</a:t>
            </a:r>
            <a:endParaRPr sz="2000" dirty="0">
              <a:solidFill>
                <a:schemeClr val="lt1"/>
              </a:solidFill>
              <a:latin typeface="Londrina Solid"/>
              <a:ea typeface="Londrina Solid"/>
              <a:cs typeface="Londrina Solid"/>
              <a:sym typeface="Londrina Solid"/>
            </a:endParaRPr>
          </a:p>
        </p:txBody>
      </p:sp>
      <p:sp>
        <p:nvSpPr>
          <p:cNvPr id="4529" name="Google Shape;4529;p48">
            <a:hlinkClick r:id="rId5" action="ppaction://hlinksldjump"/>
          </p:cNvPr>
          <p:cNvSpPr txBox="1"/>
          <p:nvPr/>
        </p:nvSpPr>
        <p:spPr>
          <a:xfrm>
            <a:off x="8562975" y="1650050"/>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5" action="ppaction://hlinksldjump"/>
              </a:rPr>
              <a:t>3</a:t>
            </a:r>
            <a:endParaRPr sz="2000" dirty="0">
              <a:solidFill>
                <a:schemeClr val="lt1"/>
              </a:solidFill>
              <a:latin typeface="Londrina Solid"/>
              <a:ea typeface="Londrina Solid"/>
              <a:cs typeface="Londrina Solid"/>
              <a:sym typeface="Londrina Solid"/>
            </a:endParaRPr>
          </a:p>
        </p:txBody>
      </p:sp>
      <p:sp>
        <p:nvSpPr>
          <p:cNvPr id="4530" name="Google Shape;4530;p48">
            <a:hlinkClick r:id="rId6" action="ppaction://hlinksldjump"/>
          </p:cNvPr>
          <p:cNvSpPr txBox="1"/>
          <p:nvPr/>
        </p:nvSpPr>
        <p:spPr>
          <a:xfrm>
            <a:off x="8562975" y="2171038"/>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6" action="ppaction://hlinksldjump"/>
              </a:rPr>
              <a:t>4</a:t>
            </a:r>
            <a:endParaRPr sz="2000" dirty="0">
              <a:solidFill>
                <a:schemeClr val="lt1"/>
              </a:solidFill>
              <a:latin typeface="Londrina Solid"/>
              <a:ea typeface="Londrina Solid"/>
              <a:cs typeface="Londrina Solid"/>
              <a:sym typeface="Londrina Solid"/>
            </a:endParaRPr>
          </a:p>
        </p:txBody>
      </p:sp>
      <p:sp>
        <p:nvSpPr>
          <p:cNvPr id="4531" name="Google Shape;4531;p48">
            <a:hlinkClick r:id="rId6" action="ppaction://hlinksldjump"/>
          </p:cNvPr>
          <p:cNvSpPr txBox="1"/>
          <p:nvPr/>
        </p:nvSpPr>
        <p:spPr>
          <a:xfrm>
            <a:off x="8562975" y="2692025"/>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6" action="ppaction://hlinksldjump"/>
              </a:rPr>
              <a:t>5</a:t>
            </a:r>
            <a:endParaRPr sz="2000" dirty="0">
              <a:solidFill>
                <a:schemeClr val="lt1"/>
              </a:solidFill>
              <a:latin typeface="Londrina Solid"/>
              <a:ea typeface="Londrina Solid"/>
              <a:cs typeface="Londrina Solid"/>
              <a:sym typeface="Londrina Solid"/>
            </a:endParaRPr>
          </a:p>
        </p:txBody>
      </p:sp>
      <p:sp>
        <p:nvSpPr>
          <p:cNvPr id="4532" name="Google Shape;4532;p48">
            <a:hlinkClick r:id="" action="ppaction://noaction"/>
          </p:cNvPr>
          <p:cNvSpPr txBox="1"/>
          <p:nvPr/>
        </p:nvSpPr>
        <p:spPr>
          <a:xfrm>
            <a:off x="8562975" y="3213013"/>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 action="ppaction://noaction"/>
              </a:rPr>
              <a:t>6</a:t>
            </a:r>
            <a:endParaRPr sz="2000" dirty="0">
              <a:solidFill>
                <a:schemeClr val="lt1"/>
              </a:solidFill>
              <a:latin typeface="Londrina Solid"/>
              <a:ea typeface="Londrina Solid"/>
              <a:cs typeface="Londrina Solid"/>
              <a:sym typeface="Londrina Solid"/>
            </a:endParaRPr>
          </a:p>
        </p:txBody>
      </p:sp>
      <p:sp>
        <p:nvSpPr>
          <p:cNvPr id="4533" name="Google Shape;4533;p48">
            <a:hlinkClick r:id="rId3" action="ppaction://hlinksldjump"/>
          </p:cNvPr>
          <p:cNvSpPr/>
          <p:nvPr/>
        </p:nvSpPr>
        <p:spPr>
          <a:xfrm>
            <a:off x="8543871" y="419054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34" name="Google Shape;4534;p48"/>
          <p:cNvGrpSpPr/>
          <p:nvPr/>
        </p:nvGrpSpPr>
        <p:grpSpPr>
          <a:xfrm>
            <a:off x="8596125" y="4296724"/>
            <a:ext cx="226285" cy="207651"/>
            <a:chOff x="8596125" y="4296724"/>
            <a:chExt cx="226285" cy="207651"/>
          </a:xfrm>
        </p:grpSpPr>
        <p:sp>
          <p:nvSpPr>
            <p:cNvPr id="4535" name="Google Shape;4535;p48"/>
            <p:cNvSpPr/>
            <p:nvPr/>
          </p:nvSpPr>
          <p:spPr>
            <a:xfrm>
              <a:off x="8631305" y="4326135"/>
              <a:ext cx="29236" cy="40052"/>
            </a:xfrm>
            <a:custGeom>
              <a:avLst/>
              <a:gdLst/>
              <a:ahLst/>
              <a:cxnLst/>
              <a:rect l="l" t="t" r="r" b="b"/>
              <a:pathLst>
                <a:path w="1839" h="2519" extrusionOk="0">
                  <a:moveTo>
                    <a:pt x="0" y="1"/>
                  </a:moveTo>
                  <a:lnTo>
                    <a:pt x="0" y="2519"/>
                  </a:lnTo>
                  <a:lnTo>
                    <a:pt x="1838" y="923"/>
                  </a:lnTo>
                  <a:lnTo>
                    <a:pt x="18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6" name="Google Shape;4536;p48"/>
            <p:cNvSpPr/>
            <p:nvPr/>
          </p:nvSpPr>
          <p:spPr>
            <a:xfrm>
              <a:off x="8645311" y="4326135"/>
              <a:ext cx="15230" cy="27920"/>
            </a:xfrm>
            <a:custGeom>
              <a:avLst/>
              <a:gdLst/>
              <a:ahLst/>
              <a:cxnLst/>
              <a:rect l="l" t="t" r="r" b="b"/>
              <a:pathLst>
                <a:path w="958" h="1756" extrusionOk="0">
                  <a:moveTo>
                    <a:pt x="0" y="1"/>
                  </a:moveTo>
                  <a:lnTo>
                    <a:pt x="0" y="1756"/>
                  </a:lnTo>
                  <a:lnTo>
                    <a:pt x="957" y="923"/>
                  </a:lnTo>
                  <a:lnTo>
                    <a:pt x="957"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7" name="Google Shape;4537;p48"/>
            <p:cNvSpPr/>
            <p:nvPr/>
          </p:nvSpPr>
          <p:spPr>
            <a:xfrm>
              <a:off x="8624024" y="4320984"/>
              <a:ext cx="170374" cy="183391"/>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8" name="Google Shape;4538;p48"/>
            <p:cNvSpPr/>
            <p:nvPr/>
          </p:nvSpPr>
          <p:spPr>
            <a:xfrm>
              <a:off x="8701316" y="4320984"/>
              <a:ext cx="93080" cy="183391"/>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9" name="Google Shape;4539;p48"/>
            <p:cNvSpPr/>
            <p:nvPr/>
          </p:nvSpPr>
          <p:spPr>
            <a:xfrm>
              <a:off x="8624136" y="4314895"/>
              <a:ext cx="42462" cy="13356"/>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0" name="Google Shape;4540;p48"/>
            <p:cNvSpPr/>
            <p:nvPr/>
          </p:nvSpPr>
          <p:spPr>
            <a:xfrm>
              <a:off x="8685546" y="4413256"/>
              <a:ext cx="51508" cy="91107"/>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1" name="Google Shape;4541;p48"/>
            <p:cNvSpPr/>
            <p:nvPr/>
          </p:nvSpPr>
          <p:spPr>
            <a:xfrm>
              <a:off x="8716975" y="4413256"/>
              <a:ext cx="20079" cy="91107"/>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2" name="Google Shape;4542;p48"/>
            <p:cNvSpPr/>
            <p:nvPr/>
          </p:nvSpPr>
          <p:spPr>
            <a:xfrm>
              <a:off x="8596125" y="4296724"/>
              <a:ext cx="226285" cy="9991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3" name="Google Shape;4543;p48"/>
            <p:cNvSpPr/>
            <p:nvPr/>
          </p:nvSpPr>
          <p:spPr>
            <a:xfrm>
              <a:off x="8651256" y="4314895"/>
              <a:ext cx="15341" cy="13467"/>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0754" y="2395795"/>
            <a:ext cx="2461508" cy="2259857"/>
          </a:xfrm>
          <a:prstGeom prst="rect">
            <a:avLst/>
          </a:prstGeom>
          <a:effectLst>
            <a:reflection endPos="0" dist="50800" dir="5400000" sy="-100000" algn="bl" rotWithShape="0"/>
            <a:softEdge rad="127000"/>
          </a:effectLst>
        </p:spPr>
      </p:pic>
    </p:spTree>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65696" y="2198406"/>
            <a:ext cx="2106348" cy="613374"/>
            <a:chOff x="965696" y="2198406"/>
            <a:chExt cx="2106348" cy="613374"/>
          </a:xfrm>
        </p:grpSpPr>
        <p:sp>
          <p:nvSpPr>
            <p:cNvPr id="4" name="TextBox 3"/>
            <p:cNvSpPr txBox="1"/>
            <p:nvPr/>
          </p:nvSpPr>
          <p:spPr>
            <a:xfrm>
              <a:off x="965696" y="2335816"/>
              <a:ext cx="2106348" cy="338554"/>
            </a:xfrm>
            <a:prstGeom prst="rect">
              <a:avLst/>
            </a:prstGeom>
            <a:noFill/>
          </p:spPr>
          <p:txBody>
            <a:bodyPr wrap="square" rtlCol="0">
              <a:spAutoFit/>
            </a:bodyPr>
            <a:lstStyle/>
            <a:p>
              <a:r>
                <a:rPr lang="vi-VN" sz="1600" dirty="0" smtClean="0"/>
                <a:t>Văn hóa học đường</a:t>
              </a:r>
              <a:endParaRPr lang="en-US" sz="1600" dirty="0"/>
            </a:p>
          </p:txBody>
        </p:sp>
        <p:sp>
          <p:nvSpPr>
            <p:cNvPr id="19" name="Rounded Rectangle 18"/>
            <p:cNvSpPr/>
            <p:nvPr/>
          </p:nvSpPr>
          <p:spPr>
            <a:xfrm>
              <a:off x="965696" y="2198406"/>
              <a:ext cx="2080260" cy="613374"/>
            </a:xfrm>
            <a:prstGeom prst="roundRect">
              <a:avLst/>
            </a:prstGeom>
            <a:noFill/>
            <a:ln w="28575">
              <a:solidFill>
                <a:schemeClr val="bg1">
                  <a:lumMod val="50000"/>
                </a:schemeClr>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grpSp>
      <p:grpSp>
        <p:nvGrpSpPr>
          <p:cNvPr id="3" name="Group 2"/>
          <p:cNvGrpSpPr/>
          <p:nvPr/>
        </p:nvGrpSpPr>
        <p:grpSpPr>
          <a:xfrm>
            <a:off x="3045956" y="1103758"/>
            <a:ext cx="2117311" cy="1401335"/>
            <a:chOff x="3045956" y="1103758"/>
            <a:chExt cx="2117311" cy="1401335"/>
          </a:xfrm>
        </p:grpSpPr>
        <p:sp>
          <p:nvSpPr>
            <p:cNvPr id="13" name="TextBox 12"/>
            <p:cNvSpPr txBox="1"/>
            <p:nvPr/>
          </p:nvSpPr>
          <p:spPr>
            <a:xfrm>
              <a:off x="3777045" y="1274240"/>
              <a:ext cx="1386222" cy="369332"/>
            </a:xfrm>
            <a:prstGeom prst="rect">
              <a:avLst/>
            </a:prstGeom>
            <a:noFill/>
          </p:spPr>
          <p:txBody>
            <a:bodyPr wrap="square" rtlCol="0">
              <a:spAutoFit/>
            </a:bodyPr>
            <a:lstStyle/>
            <a:p>
              <a:r>
                <a:rPr lang="vi-VN" sz="1800" dirty="0" smtClean="0"/>
                <a:t>Khái niệm</a:t>
              </a:r>
              <a:endParaRPr lang="en-US" sz="1800" dirty="0"/>
            </a:p>
          </p:txBody>
        </p:sp>
        <p:cxnSp>
          <p:nvCxnSpPr>
            <p:cNvPr id="18" name="Straight Arrow Connector 17"/>
            <p:cNvCxnSpPr>
              <a:stCxn id="19" idx="3"/>
              <a:endCxn id="20" idx="2"/>
            </p:cNvCxnSpPr>
            <p:nvPr/>
          </p:nvCxnSpPr>
          <p:spPr>
            <a:xfrm flipV="1">
              <a:off x="3045956" y="1473154"/>
              <a:ext cx="731089" cy="1031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777045" y="1103758"/>
              <a:ext cx="1186258" cy="738792"/>
            </a:xfrm>
            <a:prstGeom prst="ellipse">
              <a:avLst/>
            </a:prstGeom>
            <a:noFill/>
            <a:ln w="19050">
              <a:solidFill>
                <a:schemeClr val="bg1">
                  <a:lumMod val="50000"/>
                </a:schemeClr>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grpSp>
      <p:grpSp>
        <p:nvGrpSpPr>
          <p:cNvPr id="5" name="Group 4"/>
          <p:cNvGrpSpPr/>
          <p:nvPr/>
        </p:nvGrpSpPr>
        <p:grpSpPr>
          <a:xfrm>
            <a:off x="3045956" y="2505093"/>
            <a:ext cx="2027933" cy="1310636"/>
            <a:chOff x="3045956" y="2505093"/>
            <a:chExt cx="2027933" cy="1310636"/>
          </a:xfrm>
        </p:grpSpPr>
        <p:sp>
          <p:nvSpPr>
            <p:cNvPr id="15" name="TextBox 14"/>
            <p:cNvSpPr txBox="1"/>
            <p:nvPr/>
          </p:nvSpPr>
          <p:spPr>
            <a:xfrm>
              <a:off x="3837081" y="3247063"/>
              <a:ext cx="1126222" cy="369332"/>
            </a:xfrm>
            <a:prstGeom prst="rect">
              <a:avLst/>
            </a:prstGeom>
            <a:noFill/>
          </p:spPr>
          <p:txBody>
            <a:bodyPr wrap="square" rtlCol="0">
              <a:spAutoFit/>
            </a:bodyPr>
            <a:lstStyle/>
            <a:p>
              <a:r>
                <a:rPr lang="vi-VN" sz="1800" dirty="0" smtClean="0"/>
                <a:t>Nội</a:t>
              </a:r>
              <a:r>
                <a:rPr lang="en-US" sz="1800" dirty="0" smtClean="0"/>
                <a:t> </a:t>
              </a:r>
              <a:r>
                <a:rPr lang="en-US" sz="1800" dirty="0"/>
                <a:t>dung</a:t>
              </a:r>
            </a:p>
          </p:txBody>
        </p:sp>
        <p:sp>
          <p:nvSpPr>
            <p:cNvPr id="23" name="Oval 22"/>
            <p:cNvSpPr/>
            <p:nvPr/>
          </p:nvSpPr>
          <p:spPr>
            <a:xfrm>
              <a:off x="3777046" y="3015085"/>
              <a:ext cx="1296843" cy="800644"/>
            </a:xfrm>
            <a:prstGeom prst="ellipse">
              <a:avLst/>
            </a:prstGeom>
            <a:noFill/>
            <a:ln w="19050">
              <a:solidFill>
                <a:schemeClr val="bg1">
                  <a:lumMod val="50000"/>
                </a:schemeClr>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cxnSp>
          <p:nvCxnSpPr>
            <p:cNvPr id="27" name="Straight Arrow Connector 26"/>
            <p:cNvCxnSpPr>
              <a:stCxn id="19" idx="3"/>
              <a:endCxn id="23" idx="2"/>
            </p:cNvCxnSpPr>
            <p:nvPr/>
          </p:nvCxnSpPr>
          <p:spPr>
            <a:xfrm>
              <a:off x="3045956" y="2505093"/>
              <a:ext cx="731090" cy="91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5073889" y="2140552"/>
            <a:ext cx="3224291" cy="1274855"/>
            <a:chOff x="5073889" y="2140552"/>
            <a:chExt cx="3224291" cy="1274855"/>
          </a:xfrm>
        </p:grpSpPr>
        <p:cxnSp>
          <p:nvCxnSpPr>
            <p:cNvPr id="25" name="Straight Arrow Connector 24"/>
            <p:cNvCxnSpPr>
              <a:stCxn id="23" idx="6"/>
              <a:endCxn id="30" idx="1"/>
            </p:cNvCxnSpPr>
            <p:nvPr/>
          </p:nvCxnSpPr>
          <p:spPr>
            <a:xfrm flipV="1">
              <a:off x="5073889" y="2309829"/>
              <a:ext cx="679211" cy="1105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753100" y="2140552"/>
              <a:ext cx="2545080" cy="338554"/>
            </a:xfrm>
            <a:prstGeom prst="rect">
              <a:avLst/>
            </a:prstGeom>
            <a:noFill/>
          </p:spPr>
          <p:txBody>
            <a:bodyPr wrap="square" rtlCol="0">
              <a:spAutoFit/>
            </a:bodyPr>
            <a:lstStyle/>
            <a:p>
              <a:r>
                <a:rPr lang="vi-VN" sz="1600" dirty="0" smtClean="0"/>
                <a:t>Cơ sở hạ tầng</a:t>
              </a:r>
              <a:endParaRPr lang="en-US" sz="1600" dirty="0"/>
            </a:p>
          </p:txBody>
        </p:sp>
      </p:grpSp>
      <p:grpSp>
        <p:nvGrpSpPr>
          <p:cNvPr id="7" name="Group 6"/>
          <p:cNvGrpSpPr/>
          <p:nvPr/>
        </p:nvGrpSpPr>
        <p:grpSpPr>
          <a:xfrm>
            <a:off x="5073889" y="3247063"/>
            <a:ext cx="3224291" cy="338554"/>
            <a:chOff x="5073889" y="3247063"/>
            <a:chExt cx="3224291" cy="338554"/>
          </a:xfrm>
        </p:grpSpPr>
        <p:cxnSp>
          <p:nvCxnSpPr>
            <p:cNvPr id="24" name="Straight Arrow Connector 23"/>
            <p:cNvCxnSpPr>
              <a:stCxn id="23" idx="6"/>
              <a:endCxn id="34" idx="1"/>
            </p:cNvCxnSpPr>
            <p:nvPr/>
          </p:nvCxnSpPr>
          <p:spPr>
            <a:xfrm>
              <a:off x="5073889" y="3415407"/>
              <a:ext cx="679211" cy="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753100" y="3247063"/>
              <a:ext cx="2545080" cy="338554"/>
            </a:xfrm>
            <a:prstGeom prst="rect">
              <a:avLst/>
            </a:prstGeom>
            <a:noFill/>
          </p:spPr>
          <p:txBody>
            <a:bodyPr wrap="square" rtlCol="0">
              <a:spAutoFit/>
            </a:bodyPr>
            <a:lstStyle/>
            <a:p>
              <a:r>
                <a:rPr lang="vi-VN" sz="1600" dirty="0" smtClean="0"/>
                <a:t>Môi trường giáo dục</a:t>
              </a:r>
              <a:endParaRPr lang="en-US" sz="1600" dirty="0"/>
            </a:p>
          </p:txBody>
        </p:sp>
      </p:grpSp>
      <p:grpSp>
        <p:nvGrpSpPr>
          <p:cNvPr id="8" name="Group 7"/>
          <p:cNvGrpSpPr/>
          <p:nvPr/>
        </p:nvGrpSpPr>
        <p:grpSpPr>
          <a:xfrm>
            <a:off x="5073889" y="3415407"/>
            <a:ext cx="3224291" cy="1137015"/>
            <a:chOff x="5073889" y="3415407"/>
            <a:chExt cx="3224291" cy="1137015"/>
          </a:xfrm>
        </p:grpSpPr>
        <p:cxnSp>
          <p:nvCxnSpPr>
            <p:cNvPr id="22" name="Straight Arrow Connector 21"/>
            <p:cNvCxnSpPr>
              <a:stCxn id="23" idx="6"/>
              <a:endCxn id="35" idx="1"/>
            </p:cNvCxnSpPr>
            <p:nvPr/>
          </p:nvCxnSpPr>
          <p:spPr>
            <a:xfrm>
              <a:off x="5073889" y="3415407"/>
              <a:ext cx="679211" cy="967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753100" y="4213868"/>
              <a:ext cx="2545080" cy="338554"/>
            </a:xfrm>
            <a:prstGeom prst="rect">
              <a:avLst/>
            </a:prstGeom>
            <a:noFill/>
          </p:spPr>
          <p:txBody>
            <a:bodyPr wrap="square" rtlCol="0">
              <a:spAutoFit/>
            </a:bodyPr>
            <a:lstStyle/>
            <a:p>
              <a:r>
                <a:rPr lang="vi-VN" sz="1600" dirty="0" smtClean="0"/>
                <a:t>Văn hóa ứng xử, giao tiếp</a:t>
              </a:r>
              <a:endParaRPr lang="en-US" sz="1600" dirty="0"/>
            </a:p>
          </p:txBody>
        </p:sp>
      </p:grpSp>
      <p:sp>
        <p:nvSpPr>
          <p:cNvPr id="43" name="TextBox 42"/>
          <p:cNvSpPr txBox="1"/>
          <p:nvPr/>
        </p:nvSpPr>
        <p:spPr>
          <a:xfrm>
            <a:off x="874137" y="403001"/>
            <a:ext cx="4536142" cy="400110"/>
          </a:xfrm>
          <a:prstGeom prst="rect">
            <a:avLst/>
          </a:prstGeom>
          <a:noFill/>
        </p:spPr>
        <p:txBody>
          <a:bodyPr wrap="square" rtlCol="0">
            <a:spAutoFit/>
          </a:bodyPr>
          <a:lstStyle/>
          <a:p>
            <a:r>
              <a:rPr lang="vi-VN" sz="2000" b="1" i="1" dirty="0" smtClean="0">
                <a:solidFill>
                  <a:srgbClr val="100CB4"/>
                </a:solidFill>
              </a:rPr>
              <a:t>Văn hóa học đường là gì ?</a:t>
            </a:r>
            <a:endParaRPr lang="en-US" sz="2000" b="1" i="1" dirty="0">
              <a:solidFill>
                <a:srgbClr val="100CB4"/>
              </a:solidFill>
            </a:endParaRPr>
          </a:p>
        </p:txBody>
      </p:sp>
    </p:spTree>
    <p:extLst>
      <p:ext uri="{BB962C8B-B14F-4D97-AF65-F5344CB8AC3E}">
        <p14:creationId xmlns:p14="http://schemas.microsoft.com/office/powerpoint/2010/main" val="42035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176763" y="852060"/>
            <a:ext cx="2493903" cy="699631"/>
            <a:chOff x="7660367" y="246353"/>
            <a:chExt cx="5696635" cy="1178772"/>
          </a:xfrm>
        </p:grpSpPr>
        <p:sp>
          <p:nvSpPr>
            <p:cNvPr id="5" name="Rectangle 4"/>
            <p:cNvSpPr/>
            <p:nvPr/>
          </p:nvSpPr>
          <p:spPr>
            <a:xfrm>
              <a:off x="7660367" y="246353"/>
              <a:ext cx="5558415" cy="11787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TextBox 6"/>
            <p:cNvSpPr txBox="1"/>
            <p:nvPr/>
          </p:nvSpPr>
          <p:spPr>
            <a:xfrm>
              <a:off x="7908518" y="360523"/>
              <a:ext cx="5448484" cy="985257"/>
            </a:xfrm>
            <a:prstGeom prst="rect">
              <a:avLst/>
            </a:prstGeom>
            <a:noFill/>
          </p:spPr>
          <p:txBody>
            <a:bodyPr wrap="square" rtlCol="0">
              <a:spAutoFit/>
            </a:bodyPr>
            <a:lstStyle/>
            <a:p>
              <a:r>
                <a:rPr lang="vi-VN" sz="1600" dirty="0" smtClean="0"/>
                <a:t>Văn hóa học đường của sinh viên DH CNHN</a:t>
              </a:r>
              <a:endParaRPr lang="en-US" sz="1600" dirty="0"/>
            </a:p>
          </p:txBody>
        </p:sp>
      </p:grpSp>
      <p:grpSp>
        <p:nvGrpSpPr>
          <p:cNvPr id="3" name="Group 2"/>
          <p:cNvGrpSpPr/>
          <p:nvPr/>
        </p:nvGrpSpPr>
        <p:grpSpPr>
          <a:xfrm>
            <a:off x="4393459" y="1551691"/>
            <a:ext cx="3206593" cy="2106341"/>
            <a:chOff x="4393459" y="1551691"/>
            <a:chExt cx="3206593" cy="2106341"/>
          </a:xfrm>
        </p:grpSpPr>
        <p:cxnSp>
          <p:nvCxnSpPr>
            <p:cNvPr id="12" name="Straight Arrow Connector 11"/>
            <p:cNvCxnSpPr>
              <a:stCxn id="5" idx="2"/>
              <a:endCxn id="18" idx="0"/>
            </p:cNvCxnSpPr>
            <p:nvPr/>
          </p:nvCxnSpPr>
          <p:spPr>
            <a:xfrm>
              <a:off x="4393459" y="1551691"/>
              <a:ext cx="1724964" cy="166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345082" y="3214895"/>
              <a:ext cx="2254970" cy="443137"/>
              <a:chOff x="12613296" y="4227371"/>
              <a:chExt cx="5150858" cy="746619"/>
            </a:xfrm>
          </p:grpSpPr>
          <p:sp>
            <p:nvSpPr>
              <p:cNvPr id="18" name="Rectangle 17"/>
              <p:cNvSpPr/>
              <p:nvPr/>
            </p:nvSpPr>
            <p:spPr>
              <a:xfrm>
                <a:off x="12613296" y="4227371"/>
                <a:ext cx="3532967" cy="7466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TextBox 18"/>
              <p:cNvSpPr txBox="1"/>
              <p:nvPr/>
            </p:nvSpPr>
            <p:spPr>
              <a:xfrm>
                <a:off x="13108264" y="4306716"/>
                <a:ext cx="4655890" cy="570412"/>
              </a:xfrm>
              <a:prstGeom prst="rect">
                <a:avLst/>
              </a:prstGeom>
              <a:noFill/>
            </p:spPr>
            <p:txBody>
              <a:bodyPr wrap="square" rtlCol="0">
                <a:spAutoFit/>
              </a:bodyPr>
              <a:lstStyle/>
              <a:p>
                <a:r>
                  <a:rPr lang="vi-VN" sz="1600" dirty="0" smtClean="0"/>
                  <a:t>Giải pháp</a:t>
                </a:r>
                <a:endParaRPr lang="en-US" sz="1600" dirty="0"/>
              </a:p>
            </p:txBody>
          </p:sp>
        </p:grpSp>
      </p:grpSp>
      <p:grpSp>
        <p:nvGrpSpPr>
          <p:cNvPr id="2" name="Group 1"/>
          <p:cNvGrpSpPr/>
          <p:nvPr/>
        </p:nvGrpSpPr>
        <p:grpSpPr>
          <a:xfrm>
            <a:off x="1854031" y="1551691"/>
            <a:ext cx="2539428" cy="2086425"/>
            <a:chOff x="1854031" y="1551691"/>
            <a:chExt cx="2539428" cy="2086425"/>
          </a:xfrm>
        </p:grpSpPr>
        <p:grpSp>
          <p:nvGrpSpPr>
            <p:cNvPr id="21" name="Group 20"/>
            <p:cNvGrpSpPr/>
            <p:nvPr/>
          </p:nvGrpSpPr>
          <p:grpSpPr>
            <a:xfrm>
              <a:off x="1854031" y="3214895"/>
              <a:ext cx="1548246" cy="423221"/>
              <a:chOff x="4638951" y="4227371"/>
              <a:chExt cx="3536542" cy="713064"/>
            </a:xfrm>
          </p:grpSpPr>
          <p:sp>
            <p:nvSpPr>
              <p:cNvPr id="16" name="Rectangle 15"/>
              <p:cNvSpPr/>
              <p:nvPr/>
            </p:nvSpPr>
            <p:spPr>
              <a:xfrm>
                <a:off x="4638951" y="4227371"/>
                <a:ext cx="3536542" cy="713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TextBox 16"/>
              <p:cNvSpPr txBox="1"/>
              <p:nvPr/>
            </p:nvSpPr>
            <p:spPr>
              <a:xfrm>
                <a:off x="5027892" y="4327272"/>
                <a:ext cx="2758659" cy="570414"/>
              </a:xfrm>
              <a:prstGeom prst="rect">
                <a:avLst/>
              </a:prstGeom>
              <a:noFill/>
            </p:spPr>
            <p:txBody>
              <a:bodyPr wrap="square" rtlCol="0">
                <a:spAutoFit/>
              </a:bodyPr>
              <a:lstStyle/>
              <a:p>
                <a:r>
                  <a:rPr lang="vi-VN" sz="1600" dirty="0" smtClean="0"/>
                  <a:t>Thực trạng</a:t>
                </a:r>
                <a:endParaRPr lang="en-US" sz="1600" dirty="0"/>
              </a:p>
            </p:txBody>
          </p:sp>
        </p:grpSp>
        <p:cxnSp>
          <p:nvCxnSpPr>
            <p:cNvPr id="54" name="Straight Arrow Connector 53"/>
            <p:cNvCxnSpPr>
              <a:stCxn id="5" idx="2"/>
              <a:endCxn id="16" idx="0"/>
            </p:cNvCxnSpPr>
            <p:nvPr/>
          </p:nvCxnSpPr>
          <p:spPr>
            <a:xfrm flipH="1">
              <a:off x="2628154" y="1551691"/>
              <a:ext cx="1765305" cy="166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592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3088" y="412885"/>
            <a:ext cx="6210354" cy="369332"/>
          </a:xfrm>
          <a:prstGeom prst="rect">
            <a:avLst/>
          </a:prstGeom>
        </p:spPr>
        <p:txBody>
          <a:bodyPr wrap="none">
            <a:spAutoFit/>
          </a:bodyPr>
          <a:lstStyle/>
          <a:p>
            <a:r>
              <a:rPr lang="vi-VN" sz="1800" b="1" i="1" dirty="0" smtClean="0">
                <a:solidFill>
                  <a:schemeClr val="tx1"/>
                </a:solidFill>
              </a:rPr>
              <a:t>Thực trạng văn hóa học đường của sinh viên ĐHCNHN</a:t>
            </a:r>
            <a:endParaRPr lang="en-US" sz="1800" b="1" i="1" dirty="0">
              <a:solidFill>
                <a:schemeClr val="tx1"/>
              </a:solidFill>
            </a:endParaRPr>
          </a:p>
        </p:txBody>
      </p:sp>
      <p:grpSp>
        <p:nvGrpSpPr>
          <p:cNvPr id="8" name="Group 7"/>
          <p:cNvGrpSpPr/>
          <p:nvPr/>
        </p:nvGrpSpPr>
        <p:grpSpPr>
          <a:xfrm>
            <a:off x="754336" y="1272540"/>
            <a:ext cx="3726224" cy="2936021"/>
            <a:chOff x="754336" y="1272540"/>
            <a:chExt cx="3611924" cy="2936021"/>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36" y="1272540"/>
              <a:ext cx="3611924" cy="2446020"/>
            </a:xfrm>
            <a:prstGeom prst="rect">
              <a:avLst/>
            </a:prstGeom>
          </p:spPr>
        </p:pic>
        <p:sp>
          <p:nvSpPr>
            <p:cNvPr id="7" name="TextBox 6"/>
            <p:cNvSpPr txBox="1"/>
            <p:nvPr/>
          </p:nvSpPr>
          <p:spPr>
            <a:xfrm>
              <a:off x="1112498" y="3870007"/>
              <a:ext cx="3032782" cy="338554"/>
            </a:xfrm>
            <a:prstGeom prst="rect">
              <a:avLst/>
            </a:prstGeom>
            <a:noFill/>
          </p:spPr>
          <p:txBody>
            <a:bodyPr wrap="square" rtlCol="0">
              <a:spAutoFit/>
            </a:bodyPr>
            <a:lstStyle/>
            <a:p>
              <a:r>
                <a:rPr lang="vi-VN" sz="1600" i="1" dirty="0" smtClean="0"/>
                <a:t>Nói tục, chửi bậy, chửi thề,....</a:t>
              </a:r>
              <a:endParaRPr lang="en-US" sz="1600" i="1" dirty="0"/>
            </a:p>
          </p:txBody>
        </p:sp>
      </p:grpSp>
      <p:grpSp>
        <p:nvGrpSpPr>
          <p:cNvPr id="10" name="Group 9"/>
          <p:cNvGrpSpPr/>
          <p:nvPr/>
        </p:nvGrpSpPr>
        <p:grpSpPr>
          <a:xfrm>
            <a:off x="4745355" y="1272540"/>
            <a:ext cx="3667125" cy="3182242"/>
            <a:chOff x="4745355" y="1272540"/>
            <a:chExt cx="3667125" cy="318224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355" y="1272540"/>
              <a:ext cx="3667125" cy="2446020"/>
            </a:xfrm>
            <a:prstGeom prst="rect">
              <a:avLst/>
            </a:prstGeom>
          </p:spPr>
        </p:pic>
        <p:sp>
          <p:nvSpPr>
            <p:cNvPr id="9" name="Rectangle 8"/>
            <p:cNvSpPr/>
            <p:nvPr/>
          </p:nvSpPr>
          <p:spPr>
            <a:xfrm>
              <a:off x="4963455" y="3870007"/>
              <a:ext cx="3230924" cy="584775"/>
            </a:xfrm>
            <a:prstGeom prst="rect">
              <a:avLst/>
            </a:prstGeom>
          </p:spPr>
          <p:txBody>
            <a:bodyPr wrap="square">
              <a:spAutoFit/>
            </a:bodyPr>
            <a:lstStyle/>
            <a:p>
              <a:pPr algn="ctr"/>
              <a:r>
                <a:rPr lang="vi-VN" sz="1600" i="1" dirty="0" smtClean="0"/>
                <a:t>Văn hóa ăn mặc thiếu chuẩn mực, gây phản cảm,...</a:t>
              </a:r>
              <a:endParaRPr lang="en-US" sz="1600" i="1" dirty="0"/>
            </a:p>
          </p:txBody>
        </p:sp>
      </p:grpSp>
    </p:spTree>
    <p:extLst>
      <p:ext uri="{BB962C8B-B14F-4D97-AF65-F5344CB8AC3E}">
        <p14:creationId xmlns:p14="http://schemas.microsoft.com/office/powerpoint/2010/main" val="318838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1000"/>
                                        <p:tgtEl>
                                          <p:spTgt spid="8"/>
                                        </p:tgtEl>
                                      </p:cBhvr>
                                    </p:animEffect>
                                  </p:childTnLst>
                                </p:cTn>
                              </p:par>
                              <p:par>
                                <p:cTn id="15" presetID="6"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cdn.dantri.com.vn/2022/01/15/cong-khai-dich-vu-thi-online-ho-truong-dai-hoc-xu-ly-the-nao-2-1642232011863.jpeg"/>
          <p:cNvPicPr>
            <a:picLocks noChangeAspect="1" noChangeArrowheads="1"/>
          </p:cNvPicPr>
          <p:nvPr/>
        </p:nvPicPr>
        <p:blipFill rotWithShape="1">
          <a:blip r:embed="rId2">
            <a:extLst>
              <a:ext uri="{28A0092B-C50C-407E-A947-70E740481C1C}">
                <a14:useLocalDpi xmlns:a14="http://schemas.microsoft.com/office/drawing/2010/main" val="0"/>
              </a:ext>
            </a:extLst>
          </a:blip>
          <a:srcRect t="-825" r="47124"/>
          <a:stretch/>
        </p:blipFill>
        <p:spPr bwMode="auto">
          <a:xfrm>
            <a:off x="4892909" y="507531"/>
            <a:ext cx="3345789" cy="2716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06" y="428081"/>
            <a:ext cx="4401435" cy="2796382"/>
          </a:xfrm>
          <a:prstGeom prst="rect">
            <a:avLst/>
          </a:prstGeom>
        </p:spPr>
      </p:pic>
      <p:sp>
        <p:nvSpPr>
          <p:cNvPr id="9" name="TextBox 8"/>
          <p:cNvSpPr txBox="1"/>
          <p:nvPr/>
        </p:nvSpPr>
        <p:spPr>
          <a:xfrm>
            <a:off x="2409753" y="3611216"/>
            <a:ext cx="3777916" cy="584775"/>
          </a:xfrm>
          <a:prstGeom prst="rect">
            <a:avLst/>
          </a:prstGeom>
          <a:noFill/>
        </p:spPr>
        <p:txBody>
          <a:bodyPr wrap="square" rtlCol="0">
            <a:spAutoFit/>
          </a:bodyPr>
          <a:lstStyle/>
          <a:p>
            <a:pPr algn="ctr"/>
            <a:r>
              <a:rPr lang="en-US" sz="1600" i="1" dirty="0" err="1">
                <a:latin typeface="Times New Roman" panose="02020603050405020304" pitchFamily="18" charset="0"/>
                <a:cs typeface="Times New Roman" panose="02020603050405020304" pitchFamily="18" charset="0"/>
              </a:rPr>
              <a:t>T</a:t>
            </a:r>
            <a:r>
              <a:rPr lang="en-US" sz="1600" i="1" dirty="0" err="1" smtClean="0">
                <a:latin typeface="Times New Roman" panose="02020603050405020304" pitchFamily="18" charset="0"/>
                <a:cs typeface="Times New Roman" panose="02020603050405020304" pitchFamily="18" charset="0"/>
              </a:rPr>
              <a:t>ình</a:t>
            </a:r>
            <a:r>
              <a:rPr lang="en-US" sz="1600" i="1" dirty="0" smtClean="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trạng</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học</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hộ</a:t>
            </a:r>
            <a:r>
              <a:rPr lang="en-US" sz="1600" i="1" dirty="0">
                <a:latin typeface="Times New Roman" panose="02020603050405020304" pitchFamily="18" charset="0"/>
                <a:cs typeface="Times New Roman" panose="02020603050405020304" pitchFamily="18" charset="0"/>
              </a:rPr>
              <a:t>, </a:t>
            </a:r>
            <a:r>
              <a:rPr lang="vi-VN" sz="1600" i="1" dirty="0" smtClean="0">
                <a:latin typeface="Times New Roman" panose="02020603050405020304" pitchFamily="18" charset="0"/>
                <a:cs typeface="Times New Roman" panose="02020603050405020304" pitchFamily="18" charset="0"/>
              </a:rPr>
              <a:t>điểm danh hộ, </a:t>
            </a:r>
            <a:r>
              <a:rPr lang="en-US" sz="1600" i="1" dirty="0" err="1" smtClean="0">
                <a:latin typeface="Times New Roman" panose="02020603050405020304" pitchFamily="18" charset="0"/>
                <a:cs typeface="Times New Roman" panose="02020603050405020304" pitchFamily="18" charset="0"/>
              </a:rPr>
              <a:t>thi</a:t>
            </a:r>
            <a:r>
              <a:rPr lang="en-US" sz="1600" i="1" dirty="0" smtClean="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hộ</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là</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điều</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rất</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phổ</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biến</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đối</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với</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sinh</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viên</a:t>
            </a:r>
            <a:endParaRPr 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323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1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1000"/>
                                        <p:tgtEl>
                                          <p:spTgt spid="9"/>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6839" y="392260"/>
            <a:ext cx="4118435" cy="338554"/>
          </a:xfrm>
          <a:prstGeom prst="rect">
            <a:avLst/>
          </a:prstGeom>
        </p:spPr>
        <p:txBody>
          <a:bodyPr wrap="none">
            <a:spAutoFit/>
          </a:bodyPr>
          <a:lstStyle/>
          <a:p>
            <a:r>
              <a:rPr lang="vi-VN" sz="1600" b="1" i="1" dirty="0" smtClean="0">
                <a:solidFill>
                  <a:schemeClr val="tx1"/>
                </a:solidFill>
              </a:rPr>
              <a:t>Giải pháp cho những vấn đề còn tồn tại:</a:t>
            </a:r>
            <a:endParaRPr lang="en-US" sz="1600" b="1" i="1" dirty="0">
              <a:solidFill>
                <a:schemeClr val="tx1"/>
              </a:solidFill>
            </a:endParaRPr>
          </a:p>
        </p:txBody>
      </p:sp>
      <p:grpSp>
        <p:nvGrpSpPr>
          <p:cNvPr id="21" name="Group 20"/>
          <p:cNvGrpSpPr/>
          <p:nvPr/>
        </p:nvGrpSpPr>
        <p:grpSpPr>
          <a:xfrm>
            <a:off x="1021080" y="990600"/>
            <a:ext cx="5984474" cy="1219200"/>
            <a:chOff x="1021080" y="990600"/>
            <a:chExt cx="5984474" cy="1219200"/>
          </a:xfrm>
        </p:grpSpPr>
        <p:sp>
          <p:nvSpPr>
            <p:cNvPr id="13" name="Curved Right Arrow 12"/>
            <p:cNvSpPr/>
            <p:nvPr/>
          </p:nvSpPr>
          <p:spPr>
            <a:xfrm>
              <a:off x="1021080" y="990600"/>
              <a:ext cx="556260" cy="1074420"/>
            </a:xfrm>
            <a:prstGeom prst="curvedRightArrow">
              <a:avLst/>
            </a:pr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16" name="Round Diagonal Corner Rectangle 15"/>
            <p:cNvSpPr/>
            <p:nvPr/>
          </p:nvSpPr>
          <p:spPr>
            <a:xfrm>
              <a:off x="1717274" y="1440180"/>
              <a:ext cx="5288280" cy="769620"/>
            </a:xfrm>
            <a:prstGeom prst="round2DiagRect">
              <a:avLst/>
            </a:pr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lvl="0"/>
              <a:r>
                <a:rPr lang="vi-VN" b="1" i="1" dirty="0" smtClean="0">
                  <a:solidFill>
                    <a:schemeClr val="bg1"/>
                  </a:solidFill>
                  <a:latin typeface="+mn-lt"/>
                </a:rPr>
                <a:t>Trườn</a:t>
              </a:r>
              <a:r>
                <a:rPr lang="en-US" b="1" i="1" dirty="0" smtClean="0">
                  <a:solidFill>
                    <a:schemeClr val="bg1"/>
                  </a:solidFill>
                  <a:latin typeface="+mn-lt"/>
                </a:rPr>
                <a:t>g </a:t>
              </a:r>
              <a:r>
                <a:rPr lang="vi-VN" b="1" i="1" dirty="0" smtClean="0">
                  <a:solidFill>
                    <a:schemeClr val="bg1"/>
                  </a:solidFill>
                  <a:latin typeface="+mn-lt"/>
                </a:rPr>
                <a:t>học</a:t>
              </a:r>
              <a:r>
                <a:rPr lang="en-US" b="1" i="1" dirty="0" smtClean="0">
                  <a:solidFill>
                    <a:schemeClr val="bg1"/>
                  </a:solidFill>
                  <a:latin typeface="+mn-lt"/>
                </a:rPr>
                <a:t> </a:t>
              </a:r>
              <a:r>
                <a:rPr lang="vi-VN" b="1" i="1" dirty="0" smtClean="0">
                  <a:solidFill>
                    <a:schemeClr val="bg1"/>
                  </a:solidFill>
                  <a:latin typeface="+mn-lt"/>
                </a:rPr>
                <a:t>phải có</a:t>
              </a:r>
              <a:r>
                <a:rPr lang="en-US" b="1" i="1" dirty="0" smtClean="0">
                  <a:solidFill>
                    <a:schemeClr val="bg1"/>
                  </a:solidFill>
                  <a:latin typeface="+mn-lt"/>
                </a:rPr>
                <a:t> </a:t>
              </a:r>
              <a:r>
                <a:rPr lang="vi-VN" b="1" i="1" dirty="0" smtClean="0">
                  <a:solidFill>
                    <a:schemeClr val="bg1"/>
                  </a:solidFill>
                  <a:latin typeface="+mn-lt"/>
                </a:rPr>
                <a:t>hệ giá trị làm chuẩn mực để lấy đó làm mục tiêu phấn đấu</a:t>
              </a:r>
              <a:r>
                <a:rPr lang="en-US" b="1" i="1" dirty="0" smtClean="0">
                  <a:solidFill>
                    <a:schemeClr val="bg1"/>
                  </a:solidFill>
                  <a:latin typeface="+mn-lt"/>
                </a:rPr>
                <a:t>, </a:t>
              </a:r>
              <a:r>
                <a:rPr lang="vi-VN" b="1" i="1" dirty="0" smtClean="0">
                  <a:solidFill>
                    <a:schemeClr val="bg1"/>
                  </a:solidFill>
                  <a:latin typeface="+mn-lt"/>
                </a:rPr>
                <a:t>thước đo thành quả của trường</a:t>
              </a:r>
              <a:endParaRPr lang="en-US" dirty="0">
                <a:solidFill>
                  <a:schemeClr val="bg1"/>
                </a:solidFill>
                <a:latin typeface="+mn-lt"/>
              </a:endParaRPr>
            </a:p>
          </p:txBody>
        </p:sp>
      </p:grpSp>
      <p:grpSp>
        <p:nvGrpSpPr>
          <p:cNvPr id="22" name="Group 21"/>
          <p:cNvGrpSpPr/>
          <p:nvPr/>
        </p:nvGrpSpPr>
        <p:grpSpPr>
          <a:xfrm>
            <a:off x="1021080" y="990600"/>
            <a:ext cx="5984474" cy="2216561"/>
            <a:chOff x="1021080" y="990600"/>
            <a:chExt cx="5984474" cy="2216561"/>
          </a:xfrm>
        </p:grpSpPr>
        <p:sp>
          <p:nvSpPr>
            <p:cNvPr id="14" name="Curved Right Arrow 13"/>
            <p:cNvSpPr/>
            <p:nvPr/>
          </p:nvSpPr>
          <p:spPr>
            <a:xfrm>
              <a:off x="1021080" y="990600"/>
              <a:ext cx="556260" cy="2072640"/>
            </a:xfrm>
            <a:prstGeom prst="curvedRightArrow">
              <a:avLst/>
            </a:pr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17" name="Round Diagonal Corner Rectangle 16"/>
            <p:cNvSpPr/>
            <p:nvPr/>
          </p:nvSpPr>
          <p:spPr>
            <a:xfrm>
              <a:off x="1717274" y="2527720"/>
              <a:ext cx="5288280" cy="679441"/>
            </a:xfrm>
            <a:prstGeom prst="round2DiagRect">
              <a:avLst/>
            </a:pr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lvl="0"/>
              <a:r>
                <a:rPr lang="vi-VN" b="1" dirty="0" smtClean="0">
                  <a:solidFill>
                    <a:schemeClr val="bg1"/>
                  </a:solidFill>
                  <a:latin typeface="+mn-lt"/>
                </a:rPr>
                <a:t>Xây dựng môi trường giáo dục an toàn, thân thiện, hiệu quả. </a:t>
              </a:r>
              <a:endParaRPr lang="en-US" b="1" dirty="0">
                <a:solidFill>
                  <a:schemeClr val="bg1"/>
                </a:solidFill>
                <a:latin typeface="+mn-lt"/>
              </a:endParaRPr>
            </a:p>
          </p:txBody>
        </p:sp>
      </p:grpSp>
      <p:grpSp>
        <p:nvGrpSpPr>
          <p:cNvPr id="23" name="Group 22"/>
          <p:cNvGrpSpPr/>
          <p:nvPr/>
        </p:nvGrpSpPr>
        <p:grpSpPr>
          <a:xfrm>
            <a:off x="944880" y="990600"/>
            <a:ext cx="6060674" cy="3213922"/>
            <a:chOff x="944880" y="990600"/>
            <a:chExt cx="6060674" cy="3213922"/>
          </a:xfrm>
        </p:grpSpPr>
        <p:sp>
          <p:nvSpPr>
            <p:cNvPr id="15" name="Curved Right Arrow 14"/>
            <p:cNvSpPr/>
            <p:nvPr/>
          </p:nvSpPr>
          <p:spPr>
            <a:xfrm>
              <a:off x="944880" y="990600"/>
              <a:ext cx="632460" cy="3025140"/>
            </a:xfrm>
            <a:prstGeom prst="curvedRightArrow">
              <a:avLst/>
            </a:pr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18" name="Round Diagonal Corner Rectangle 17"/>
            <p:cNvSpPr/>
            <p:nvPr/>
          </p:nvSpPr>
          <p:spPr>
            <a:xfrm>
              <a:off x="1717274" y="3525081"/>
              <a:ext cx="5288280" cy="679441"/>
            </a:xfrm>
            <a:prstGeom prst="round2DiagRect">
              <a:avLst/>
            </a:pr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lvl="0"/>
              <a:r>
                <a:rPr lang="vi-VN" b="1" dirty="0" smtClean="0">
                  <a:solidFill>
                    <a:schemeClr val="bg1"/>
                  </a:solidFill>
                  <a:latin typeface="+mn-lt"/>
                </a:rPr>
                <a:t>Phối hợp gia đình, nhà trường, xã hội trong giáo dục văn hóa học đường.</a:t>
              </a:r>
              <a:endParaRPr lang="en-US" b="1" dirty="0">
                <a:solidFill>
                  <a:schemeClr val="bg1"/>
                </a:solidFill>
                <a:latin typeface="+mn-lt"/>
              </a:endParaRPr>
            </a:p>
          </p:txBody>
        </p:sp>
      </p:grpSp>
    </p:spTree>
    <p:extLst>
      <p:ext uri="{BB962C8B-B14F-4D97-AF65-F5344CB8AC3E}">
        <p14:creationId xmlns:p14="http://schemas.microsoft.com/office/powerpoint/2010/main" val="381806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randombar(horizontal)">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arn(inVertical)">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48"/>
          <p:cNvSpPr/>
          <p:nvPr/>
        </p:nvSpPr>
        <p:spPr>
          <a:xfrm rot="813107">
            <a:off x="1056380" y="1332701"/>
            <a:ext cx="1973517" cy="198143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bg1">
              <a:lumMod val="50000"/>
            </a:schemeClr>
          </a:soli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7" name="Google Shape;4477;p48"/>
          <p:cNvSpPr txBox="1">
            <a:spLocks noGrp="1"/>
          </p:cNvSpPr>
          <p:nvPr>
            <p:ph type="title"/>
          </p:nvPr>
        </p:nvSpPr>
        <p:spPr>
          <a:xfrm flipH="1">
            <a:off x="1137309" y="1694140"/>
            <a:ext cx="1633500" cy="9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smtClean="0">
                <a:solidFill>
                  <a:schemeClr val="bg1"/>
                </a:solidFill>
              </a:rPr>
              <a:t>III</a:t>
            </a:r>
            <a:endParaRPr dirty="0">
              <a:solidFill>
                <a:schemeClr val="bg1"/>
              </a:solidFill>
            </a:endParaRPr>
          </a:p>
        </p:txBody>
      </p:sp>
      <p:sp>
        <p:nvSpPr>
          <p:cNvPr id="4478" name="Google Shape;4478;p48"/>
          <p:cNvSpPr txBox="1">
            <a:spLocks noGrp="1"/>
          </p:cNvSpPr>
          <p:nvPr>
            <p:ph type="title" idx="2"/>
          </p:nvPr>
        </p:nvSpPr>
        <p:spPr>
          <a:xfrm>
            <a:off x="2867663" y="1860650"/>
            <a:ext cx="5366744" cy="10352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1" i="1" dirty="0" smtClean="0">
                <a:latin typeface="+mn-lt"/>
              </a:rPr>
              <a:t>Mini Game – Câu Hỏi Củng Cố</a:t>
            </a:r>
            <a:endParaRPr sz="2800" b="1" i="1" dirty="0">
              <a:latin typeface="+mn-lt"/>
            </a:endParaRPr>
          </a:p>
        </p:txBody>
      </p:sp>
      <p:grpSp>
        <p:nvGrpSpPr>
          <p:cNvPr id="4480" name="Google Shape;4480;p48"/>
          <p:cNvGrpSpPr/>
          <p:nvPr/>
        </p:nvGrpSpPr>
        <p:grpSpPr>
          <a:xfrm>
            <a:off x="1218711" y="4011731"/>
            <a:ext cx="1012425" cy="684648"/>
            <a:chOff x="952325" y="1978550"/>
            <a:chExt cx="3177613" cy="1897672"/>
          </a:xfrm>
        </p:grpSpPr>
        <p:sp>
          <p:nvSpPr>
            <p:cNvPr id="4481" name="Google Shape;4481;p48"/>
            <p:cNvSpPr/>
            <p:nvPr/>
          </p:nvSpPr>
          <p:spPr>
            <a:xfrm>
              <a:off x="1229946" y="3423314"/>
              <a:ext cx="2358118" cy="452908"/>
            </a:xfrm>
            <a:custGeom>
              <a:avLst/>
              <a:gdLst/>
              <a:ahLst/>
              <a:cxnLst/>
              <a:rect l="l" t="t" r="r" b="b"/>
              <a:pathLst>
                <a:path w="16776" h="3222" extrusionOk="0">
                  <a:moveTo>
                    <a:pt x="11650" y="1"/>
                  </a:moveTo>
                  <a:cubicBezTo>
                    <a:pt x="8829" y="1"/>
                    <a:pt x="5988" y="452"/>
                    <a:pt x="3183" y="902"/>
                  </a:cubicBezTo>
                  <a:cubicBezTo>
                    <a:pt x="2360" y="1039"/>
                    <a:pt x="1537" y="1149"/>
                    <a:pt x="755" y="1423"/>
                  </a:cubicBezTo>
                  <a:cubicBezTo>
                    <a:pt x="687" y="1464"/>
                    <a:pt x="618" y="1478"/>
                    <a:pt x="522" y="1533"/>
                  </a:cubicBezTo>
                  <a:cubicBezTo>
                    <a:pt x="303" y="1656"/>
                    <a:pt x="138" y="1876"/>
                    <a:pt x="1" y="2068"/>
                  </a:cubicBezTo>
                  <a:cubicBezTo>
                    <a:pt x="1276" y="2658"/>
                    <a:pt x="2840" y="2932"/>
                    <a:pt x="4225" y="3110"/>
                  </a:cubicBezTo>
                  <a:cubicBezTo>
                    <a:pt x="4892" y="3184"/>
                    <a:pt x="5565" y="3222"/>
                    <a:pt x="6238" y="3222"/>
                  </a:cubicBezTo>
                  <a:cubicBezTo>
                    <a:pt x="7074" y="3222"/>
                    <a:pt x="7910" y="3163"/>
                    <a:pt x="8738" y="3042"/>
                  </a:cubicBezTo>
                  <a:cubicBezTo>
                    <a:pt x="9204" y="2973"/>
                    <a:pt x="9643" y="2891"/>
                    <a:pt x="10109" y="2822"/>
                  </a:cubicBezTo>
                  <a:cubicBezTo>
                    <a:pt x="10169" y="2807"/>
                    <a:pt x="10230" y="2796"/>
                    <a:pt x="10290" y="2796"/>
                  </a:cubicBezTo>
                  <a:cubicBezTo>
                    <a:pt x="10339" y="2796"/>
                    <a:pt x="10389" y="2804"/>
                    <a:pt x="10438" y="2822"/>
                  </a:cubicBezTo>
                  <a:cubicBezTo>
                    <a:pt x="10534" y="2850"/>
                    <a:pt x="10603" y="2932"/>
                    <a:pt x="10699" y="2987"/>
                  </a:cubicBezTo>
                  <a:cubicBezTo>
                    <a:pt x="10889" y="3122"/>
                    <a:pt x="11114" y="3163"/>
                    <a:pt x="11344" y="3163"/>
                  </a:cubicBezTo>
                  <a:cubicBezTo>
                    <a:pt x="11463" y="3163"/>
                    <a:pt x="11583" y="3152"/>
                    <a:pt x="11700" y="3138"/>
                  </a:cubicBezTo>
                  <a:cubicBezTo>
                    <a:pt x="12935" y="3028"/>
                    <a:pt x="14142" y="2781"/>
                    <a:pt x="15335" y="2438"/>
                  </a:cubicBezTo>
                  <a:cubicBezTo>
                    <a:pt x="15870" y="2287"/>
                    <a:pt x="16268" y="2041"/>
                    <a:pt x="16501" y="1533"/>
                  </a:cubicBezTo>
                  <a:cubicBezTo>
                    <a:pt x="16775" y="957"/>
                    <a:pt x="16364" y="504"/>
                    <a:pt x="15788" y="381"/>
                  </a:cubicBezTo>
                  <a:cubicBezTo>
                    <a:pt x="14418" y="110"/>
                    <a:pt x="13037" y="1"/>
                    <a:pt x="116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2" name="Google Shape;4482;p48"/>
            <p:cNvSpPr/>
            <p:nvPr/>
          </p:nvSpPr>
          <p:spPr>
            <a:xfrm>
              <a:off x="1492245" y="3416004"/>
              <a:ext cx="1958914" cy="410176"/>
            </a:xfrm>
            <a:custGeom>
              <a:avLst/>
              <a:gdLst/>
              <a:ahLst/>
              <a:cxnLst/>
              <a:rect l="l" t="t" r="r" b="b"/>
              <a:pathLst>
                <a:path w="13936" h="2918" extrusionOk="0">
                  <a:moveTo>
                    <a:pt x="10539" y="0"/>
                  </a:moveTo>
                  <a:cubicBezTo>
                    <a:pt x="10310" y="0"/>
                    <a:pt x="10074" y="21"/>
                    <a:pt x="9875" y="21"/>
                  </a:cubicBezTo>
                  <a:cubicBezTo>
                    <a:pt x="8326" y="21"/>
                    <a:pt x="6789" y="145"/>
                    <a:pt x="5240" y="337"/>
                  </a:cubicBezTo>
                  <a:cubicBezTo>
                    <a:pt x="4746" y="406"/>
                    <a:pt x="4266" y="474"/>
                    <a:pt x="3772" y="543"/>
                  </a:cubicBezTo>
                  <a:cubicBezTo>
                    <a:pt x="3292" y="611"/>
                    <a:pt x="3073" y="748"/>
                    <a:pt x="2661" y="954"/>
                  </a:cubicBezTo>
                  <a:cubicBezTo>
                    <a:pt x="1975" y="1297"/>
                    <a:pt x="1139" y="1448"/>
                    <a:pt x="398" y="1654"/>
                  </a:cubicBezTo>
                  <a:cubicBezTo>
                    <a:pt x="288" y="1708"/>
                    <a:pt x="151" y="1777"/>
                    <a:pt x="69" y="1873"/>
                  </a:cubicBezTo>
                  <a:cubicBezTo>
                    <a:pt x="14" y="1928"/>
                    <a:pt x="0" y="1997"/>
                    <a:pt x="14" y="2065"/>
                  </a:cubicBezTo>
                  <a:cubicBezTo>
                    <a:pt x="28" y="2216"/>
                    <a:pt x="220" y="2298"/>
                    <a:pt x="357" y="2339"/>
                  </a:cubicBezTo>
                  <a:cubicBezTo>
                    <a:pt x="623" y="2406"/>
                    <a:pt x="903" y="2446"/>
                    <a:pt x="1178" y="2446"/>
                  </a:cubicBezTo>
                  <a:cubicBezTo>
                    <a:pt x="1299" y="2446"/>
                    <a:pt x="1419" y="2438"/>
                    <a:pt x="1536" y="2422"/>
                  </a:cubicBezTo>
                  <a:cubicBezTo>
                    <a:pt x="1624" y="2412"/>
                    <a:pt x="1718" y="2402"/>
                    <a:pt x="1809" y="2402"/>
                  </a:cubicBezTo>
                  <a:cubicBezTo>
                    <a:pt x="1847" y="2402"/>
                    <a:pt x="1884" y="2404"/>
                    <a:pt x="1920" y="2408"/>
                  </a:cubicBezTo>
                  <a:cubicBezTo>
                    <a:pt x="2071" y="2422"/>
                    <a:pt x="2208" y="2504"/>
                    <a:pt x="2346" y="2573"/>
                  </a:cubicBezTo>
                  <a:cubicBezTo>
                    <a:pt x="2679" y="2739"/>
                    <a:pt x="3056" y="2825"/>
                    <a:pt x="3426" y="2825"/>
                  </a:cubicBezTo>
                  <a:cubicBezTo>
                    <a:pt x="3604" y="2825"/>
                    <a:pt x="3781" y="2805"/>
                    <a:pt x="3950" y="2765"/>
                  </a:cubicBezTo>
                  <a:cubicBezTo>
                    <a:pt x="4200" y="2708"/>
                    <a:pt x="4449" y="2614"/>
                    <a:pt x="4691" y="2614"/>
                  </a:cubicBezTo>
                  <a:cubicBezTo>
                    <a:pt x="4741" y="2614"/>
                    <a:pt x="4792" y="2618"/>
                    <a:pt x="4842" y="2627"/>
                  </a:cubicBezTo>
                  <a:cubicBezTo>
                    <a:pt x="5144" y="2655"/>
                    <a:pt x="5377" y="2847"/>
                    <a:pt x="5665" y="2902"/>
                  </a:cubicBezTo>
                  <a:cubicBezTo>
                    <a:pt x="5725" y="2913"/>
                    <a:pt x="5785" y="2918"/>
                    <a:pt x="5845" y="2918"/>
                  </a:cubicBezTo>
                  <a:cubicBezTo>
                    <a:pt x="6419" y="2918"/>
                    <a:pt x="6977" y="2467"/>
                    <a:pt x="7552" y="2467"/>
                  </a:cubicBezTo>
                  <a:cubicBezTo>
                    <a:pt x="7599" y="2467"/>
                    <a:pt x="7647" y="2470"/>
                    <a:pt x="7695" y="2477"/>
                  </a:cubicBezTo>
                  <a:cubicBezTo>
                    <a:pt x="7900" y="2490"/>
                    <a:pt x="8092" y="2586"/>
                    <a:pt x="8284" y="2614"/>
                  </a:cubicBezTo>
                  <a:cubicBezTo>
                    <a:pt x="8317" y="2617"/>
                    <a:pt x="8349" y="2618"/>
                    <a:pt x="8380" y="2618"/>
                  </a:cubicBezTo>
                  <a:cubicBezTo>
                    <a:pt x="8890" y="2618"/>
                    <a:pt x="9345" y="2228"/>
                    <a:pt x="9862" y="2202"/>
                  </a:cubicBezTo>
                  <a:cubicBezTo>
                    <a:pt x="9888" y="2201"/>
                    <a:pt x="9914" y="2200"/>
                    <a:pt x="9940" y="2200"/>
                  </a:cubicBezTo>
                  <a:cubicBezTo>
                    <a:pt x="10244" y="2200"/>
                    <a:pt x="10534" y="2310"/>
                    <a:pt x="10828" y="2310"/>
                  </a:cubicBezTo>
                  <a:cubicBezTo>
                    <a:pt x="10903" y="2310"/>
                    <a:pt x="10979" y="2303"/>
                    <a:pt x="11055" y="2285"/>
                  </a:cubicBezTo>
                  <a:cubicBezTo>
                    <a:pt x="11384" y="2202"/>
                    <a:pt x="11617" y="1887"/>
                    <a:pt x="11947" y="1750"/>
                  </a:cubicBezTo>
                  <a:cubicBezTo>
                    <a:pt x="12193" y="1654"/>
                    <a:pt x="12440" y="1654"/>
                    <a:pt x="12701" y="1599"/>
                  </a:cubicBezTo>
                  <a:cubicBezTo>
                    <a:pt x="13057" y="1544"/>
                    <a:pt x="13400" y="1420"/>
                    <a:pt x="13716" y="1242"/>
                  </a:cubicBezTo>
                  <a:cubicBezTo>
                    <a:pt x="13784" y="1201"/>
                    <a:pt x="13867" y="1146"/>
                    <a:pt x="13880" y="1064"/>
                  </a:cubicBezTo>
                  <a:cubicBezTo>
                    <a:pt x="13935" y="913"/>
                    <a:pt x="13730" y="790"/>
                    <a:pt x="13579" y="721"/>
                  </a:cubicBezTo>
                  <a:cubicBezTo>
                    <a:pt x="12975" y="515"/>
                    <a:pt x="12358" y="488"/>
                    <a:pt x="11741" y="351"/>
                  </a:cubicBezTo>
                  <a:cubicBezTo>
                    <a:pt x="11480" y="296"/>
                    <a:pt x="11302" y="117"/>
                    <a:pt x="11055" y="63"/>
                  </a:cubicBezTo>
                  <a:cubicBezTo>
                    <a:pt x="10903" y="14"/>
                    <a:pt x="10723" y="0"/>
                    <a:pt x="10539"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3" name="Google Shape;4483;p48"/>
            <p:cNvSpPr/>
            <p:nvPr/>
          </p:nvSpPr>
          <p:spPr>
            <a:xfrm>
              <a:off x="965819" y="1978550"/>
              <a:ext cx="3164118" cy="1765387"/>
            </a:xfrm>
            <a:custGeom>
              <a:avLst/>
              <a:gdLst/>
              <a:ahLst/>
              <a:cxnLst/>
              <a:rect l="l" t="t" r="r" b="b"/>
              <a:pathLst>
                <a:path w="22510" h="12559" extrusionOk="0">
                  <a:moveTo>
                    <a:pt x="5929" y="0"/>
                  </a:moveTo>
                  <a:cubicBezTo>
                    <a:pt x="5919" y="0"/>
                    <a:pt x="5909" y="1"/>
                    <a:pt x="5899" y="2"/>
                  </a:cubicBezTo>
                  <a:cubicBezTo>
                    <a:pt x="5803" y="2"/>
                    <a:pt x="5693" y="84"/>
                    <a:pt x="5624" y="167"/>
                  </a:cubicBezTo>
                  <a:cubicBezTo>
                    <a:pt x="5419" y="427"/>
                    <a:pt x="5254" y="729"/>
                    <a:pt x="5185" y="1058"/>
                  </a:cubicBezTo>
                  <a:cubicBezTo>
                    <a:pt x="5168" y="925"/>
                    <a:pt x="5030" y="850"/>
                    <a:pt x="4890" y="850"/>
                  </a:cubicBezTo>
                  <a:cubicBezTo>
                    <a:pt x="4813" y="850"/>
                    <a:pt x="4736" y="872"/>
                    <a:pt x="4678" y="921"/>
                  </a:cubicBezTo>
                  <a:cubicBezTo>
                    <a:pt x="4527" y="1058"/>
                    <a:pt x="4500" y="1305"/>
                    <a:pt x="4500" y="1511"/>
                  </a:cubicBezTo>
                  <a:cubicBezTo>
                    <a:pt x="4500" y="2155"/>
                    <a:pt x="4596" y="2786"/>
                    <a:pt x="4801" y="3403"/>
                  </a:cubicBezTo>
                  <a:cubicBezTo>
                    <a:pt x="4678" y="3184"/>
                    <a:pt x="4500" y="2992"/>
                    <a:pt x="4294" y="2855"/>
                  </a:cubicBezTo>
                  <a:lnTo>
                    <a:pt x="4294" y="2855"/>
                  </a:lnTo>
                  <a:cubicBezTo>
                    <a:pt x="4143" y="3359"/>
                    <a:pt x="4165" y="3899"/>
                    <a:pt x="4351" y="4377"/>
                  </a:cubicBezTo>
                  <a:lnTo>
                    <a:pt x="4351" y="4377"/>
                  </a:lnTo>
                  <a:cubicBezTo>
                    <a:pt x="3955" y="3444"/>
                    <a:pt x="3535" y="2512"/>
                    <a:pt x="3128" y="1593"/>
                  </a:cubicBezTo>
                  <a:cubicBezTo>
                    <a:pt x="2973" y="1258"/>
                    <a:pt x="2702" y="882"/>
                    <a:pt x="2381" y="882"/>
                  </a:cubicBezTo>
                  <a:cubicBezTo>
                    <a:pt x="2334" y="882"/>
                    <a:pt x="2286" y="890"/>
                    <a:pt x="2237" y="907"/>
                  </a:cubicBezTo>
                  <a:cubicBezTo>
                    <a:pt x="2003" y="976"/>
                    <a:pt x="1907" y="1236"/>
                    <a:pt x="1839" y="1456"/>
                  </a:cubicBezTo>
                  <a:cubicBezTo>
                    <a:pt x="1496" y="2635"/>
                    <a:pt x="1688" y="3979"/>
                    <a:pt x="2333" y="5022"/>
                  </a:cubicBezTo>
                  <a:cubicBezTo>
                    <a:pt x="2099" y="4981"/>
                    <a:pt x="1866" y="4940"/>
                    <a:pt x="1633" y="4898"/>
                  </a:cubicBezTo>
                  <a:lnTo>
                    <a:pt x="1633" y="4898"/>
                  </a:lnTo>
                  <a:cubicBezTo>
                    <a:pt x="1729" y="5584"/>
                    <a:pt x="2058" y="6243"/>
                    <a:pt x="2579" y="6695"/>
                  </a:cubicBezTo>
                  <a:cubicBezTo>
                    <a:pt x="2403" y="6607"/>
                    <a:pt x="2208" y="6566"/>
                    <a:pt x="2016" y="6566"/>
                  </a:cubicBezTo>
                  <a:cubicBezTo>
                    <a:pt x="1880" y="6566"/>
                    <a:pt x="1745" y="6587"/>
                    <a:pt x="1619" y="6627"/>
                  </a:cubicBezTo>
                  <a:cubicBezTo>
                    <a:pt x="2058" y="7367"/>
                    <a:pt x="2593" y="8039"/>
                    <a:pt x="3197" y="8656"/>
                  </a:cubicBezTo>
                  <a:cubicBezTo>
                    <a:pt x="2483" y="8245"/>
                    <a:pt x="1715" y="7971"/>
                    <a:pt x="906" y="7834"/>
                  </a:cubicBezTo>
                  <a:cubicBezTo>
                    <a:pt x="816" y="7817"/>
                    <a:pt x="726" y="7804"/>
                    <a:pt x="637" y="7804"/>
                  </a:cubicBezTo>
                  <a:cubicBezTo>
                    <a:pt x="511" y="7804"/>
                    <a:pt x="388" y="7829"/>
                    <a:pt x="275" y="7902"/>
                  </a:cubicBezTo>
                  <a:cubicBezTo>
                    <a:pt x="56" y="8039"/>
                    <a:pt x="1" y="8314"/>
                    <a:pt x="1" y="8574"/>
                  </a:cubicBezTo>
                  <a:cubicBezTo>
                    <a:pt x="14" y="9401"/>
                    <a:pt x="533" y="10188"/>
                    <a:pt x="1292" y="10534"/>
                  </a:cubicBezTo>
                  <a:lnTo>
                    <a:pt x="1292" y="10534"/>
                  </a:lnTo>
                  <a:cubicBezTo>
                    <a:pt x="1092" y="10451"/>
                    <a:pt x="925" y="10416"/>
                    <a:pt x="787" y="10416"/>
                  </a:cubicBezTo>
                  <a:cubicBezTo>
                    <a:pt x="13" y="10416"/>
                    <a:pt x="189" y="11532"/>
                    <a:pt x="913" y="11532"/>
                  </a:cubicBezTo>
                  <a:cubicBezTo>
                    <a:pt x="951" y="11532"/>
                    <a:pt x="989" y="11529"/>
                    <a:pt x="1030" y="11523"/>
                  </a:cubicBezTo>
                  <a:lnTo>
                    <a:pt x="1030" y="11523"/>
                  </a:lnTo>
                  <a:cubicBezTo>
                    <a:pt x="865" y="11550"/>
                    <a:pt x="687" y="11564"/>
                    <a:pt x="522" y="11605"/>
                  </a:cubicBezTo>
                  <a:cubicBezTo>
                    <a:pt x="467" y="11756"/>
                    <a:pt x="550" y="11907"/>
                    <a:pt x="673" y="12031"/>
                  </a:cubicBezTo>
                  <a:cubicBezTo>
                    <a:pt x="1090" y="12471"/>
                    <a:pt x="1733" y="12559"/>
                    <a:pt x="2328" y="12559"/>
                  </a:cubicBezTo>
                  <a:cubicBezTo>
                    <a:pt x="2437" y="12559"/>
                    <a:pt x="2544" y="12556"/>
                    <a:pt x="2648" y="12552"/>
                  </a:cubicBezTo>
                  <a:cubicBezTo>
                    <a:pt x="1921" y="12003"/>
                    <a:pt x="3416" y="11674"/>
                    <a:pt x="3759" y="11605"/>
                  </a:cubicBezTo>
                  <a:cubicBezTo>
                    <a:pt x="4939" y="11386"/>
                    <a:pt x="6241" y="10947"/>
                    <a:pt x="7448" y="10947"/>
                  </a:cubicBezTo>
                  <a:cubicBezTo>
                    <a:pt x="9122" y="10714"/>
                    <a:pt x="10836" y="10590"/>
                    <a:pt x="12537" y="10577"/>
                  </a:cubicBezTo>
                  <a:cubicBezTo>
                    <a:pt x="12619" y="10575"/>
                    <a:pt x="12700" y="10575"/>
                    <a:pt x="12782" y="10575"/>
                  </a:cubicBezTo>
                  <a:cubicBezTo>
                    <a:pt x="13645" y="10575"/>
                    <a:pt x="14497" y="10639"/>
                    <a:pt x="15349" y="10714"/>
                  </a:cubicBezTo>
                  <a:cubicBezTo>
                    <a:pt x="15462" y="10723"/>
                    <a:pt x="15580" y="10726"/>
                    <a:pt x="15700" y="10726"/>
                  </a:cubicBezTo>
                  <a:cubicBezTo>
                    <a:pt x="15929" y="10726"/>
                    <a:pt x="16167" y="10715"/>
                    <a:pt x="16402" y="10715"/>
                  </a:cubicBezTo>
                  <a:cubicBezTo>
                    <a:pt x="17000" y="10715"/>
                    <a:pt x="17583" y="10783"/>
                    <a:pt x="17968" y="11262"/>
                  </a:cubicBezTo>
                  <a:cubicBezTo>
                    <a:pt x="18009" y="11317"/>
                    <a:pt x="18051" y="11386"/>
                    <a:pt x="18037" y="11454"/>
                  </a:cubicBezTo>
                  <a:cubicBezTo>
                    <a:pt x="18037" y="11496"/>
                    <a:pt x="17982" y="11550"/>
                    <a:pt x="17941" y="11592"/>
                  </a:cubicBezTo>
                  <a:cubicBezTo>
                    <a:pt x="17667" y="11797"/>
                    <a:pt x="17406" y="12017"/>
                    <a:pt x="17132" y="12223"/>
                  </a:cubicBezTo>
                  <a:cubicBezTo>
                    <a:pt x="17262" y="12276"/>
                    <a:pt x="17403" y="12300"/>
                    <a:pt x="17547" y="12300"/>
                  </a:cubicBezTo>
                  <a:cubicBezTo>
                    <a:pt x="17809" y="12300"/>
                    <a:pt x="18080" y="12219"/>
                    <a:pt x="18311" y="12085"/>
                  </a:cubicBezTo>
                  <a:cubicBezTo>
                    <a:pt x="18668" y="11880"/>
                    <a:pt x="18970" y="11592"/>
                    <a:pt x="19244" y="11276"/>
                  </a:cubicBezTo>
                  <a:lnTo>
                    <a:pt x="19244" y="11276"/>
                  </a:lnTo>
                  <a:cubicBezTo>
                    <a:pt x="19203" y="11427"/>
                    <a:pt x="19203" y="11592"/>
                    <a:pt x="19216" y="11729"/>
                  </a:cubicBezTo>
                  <a:cubicBezTo>
                    <a:pt x="19412" y="11767"/>
                    <a:pt x="19611" y="11785"/>
                    <a:pt x="19809" y="11785"/>
                  </a:cubicBezTo>
                  <a:cubicBezTo>
                    <a:pt x="20538" y="11785"/>
                    <a:pt x="21258" y="11531"/>
                    <a:pt x="21809" y="11057"/>
                  </a:cubicBezTo>
                  <a:cubicBezTo>
                    <a:pt x="21877" y="11002"/>
                    <a:pt x="21960" y="10920"/>
                    <a:pt x="21946" y="10810"/>
                  </a:cubicBezTo>
                  <a:cubicBezTo>
                    <a:pt x="21932" y="10686"/>
                    <a:pt x="21809" y="10618"/>
                    <a:pt x="21713" y="10590"/>
                  </a:cubicBezTo>
                  <a:cubicBezTo>
                    <a:pt x="21533" y="10536"/>
                    <a:pt x="21353" y="10503"/>
                    <a:pt x="21173" y="10503"/>
                  </a:cubicBezTo>
                  <a:cubicBezTo>
                    <a:pt x="21046" y="10503"/>
                    <a:pt x="20918" y="10520"/>
                    <a:pt x="20791" y="10556"/>
                  </a:cubicBezTo>
                  <a:lnTo>
                    <a:pt x="20791" y="10556"/>
                  </a:lnTo>
                  <a:cubicBezTo>
                    <a:pt x="21207" y="10432"/>
                    <a:pt x="21596" y="10229"/>
                    <a:pt x="21932" y="9973"/>
                  </a:cubicBezTo>
                  <a:cubicBezTo>
                    <a:pt x="22509" y="9538"/>
                    <a:pt x="22242" y="9230"/>
                    <a:pt x="21843" y="9230"/>
                  </a:cubicBezTo>
                  <a:cubicBezTo>
                    <a:pt x="21626" y="9230"/>
                    <a:pt x="21370" y="9321"/>
                    <a:pt x="21191" y="9534"/>
                  </a:cubicBezTo>
                  <a:cubicBezTo>
                    <a:pt x="21260" y="9411"/>
                    <a:pt x="21356" y="9068"/>
                    <a:pt x="21466" y="8986"/>
                  </a:cubicBezTo>
                  <a:lnTo>
                    <a:pt x="21466" y="8986"/>
                  </a:lnTo>
                  <a:cubicBezTo>
                    <a:pt x="21054" y="9260"/>
                    <a:pt x="20643" y="9548"/>
                    <a:pt x="20231" y="9836"/>
                  </a:cubicBezTo>
                  <a:cubicBezTo>
                    <a:pt x="20821" y="9219"/>
                    <a:pt x="21274" y="8506"/>
                    <a:pt x="21603" y="7724"/>
                  </a:cubicBezTo>
                  <a:cubicBezTo>
                    <a:pt x="21596" y="7724"/>
                    <a:pt x="21589" y="7724"/>
                    <a:pt x="21582" y="7724"/>
                  </a:cubicBezTo>
                  <a:cubicBezTo>
                    <a:pt x="21108" y="7724"/>
                    <a:pt x="20735" y="8046"/>
                    <a:pt x="20438" y="8442"/>
                  </a:cubicBezTo>
                  <a:lnTo>
                    <a:pt x="20438" y="8442"/>
                  </a:lnTo>
                  <a:cubicBezTo>
                    <a:pt x="20596" y="8105"/>
                    <a:pt x="20679" y="7732"/>
                    <a:pt x="20670" y="7354"/>
                  </a:cubicBezTo>
                  <a:lnTo>
                    <a:pt x="20670" y="7354"/>
                  </a:lnTo>
                  <a:cubicBezTo>
                    <a:pt x="19957" y="7765"/>
                    <a:pt x="19326" y="8327"/>
                    <a:pt x="18860" y="8999"/>
                  </a:cubicBezTo>
                  <a:cubicBezTo>
                    <a:pt x="19258" y="8300"/>
                    <a:pt x="19642" y="7559"/>
                    <a:pt x="19957" y="6819"/>
                  </a:cubicBezTo>
                  <a:lnTo>
                    <a:pt x="19957" y="6819"/>
                  </a:lnTo>
                  <a:cubicBezTo>
                    <a:pt x="19711" y="6903"/>
                    <a:pt x="19497" y="7040"/>
                    <a:pt x="19324" y="7223"/>
                  </a:cubicBezTo>
                  <a:lnTo>
                    <a:pt x="19324" y="7223"/>
                  </a:lnTo>
                  <a:cubicBezTo>
                    <a:pt x="19630" y="6720"/>
                    <a:pt x="19821" y="6154"/>
                    <a:pt x="19875" y="5570"/>
                  </a:cubicBezTo>
                  <a:cubicBezTo>
                    <a:pt x="19875" y="5529"/>
                    <a:pt x="19875" y="5502"/>
                    <a:pt x="19861" y="5420"/>
                  </a:cubicBezTo>
                  <a:cubicBezTo>
                    <a:pt x="19079" y="5845"/>
                    <a:pt x="18531" y="6627"/>
                    <a:pt x="18380" y="7491"/>
                  </a:cubicBezTo>
                  <a:cubicBezTo>
                    <a:pt x="18380" y="7079"/>
                    <a:pt x="18256" y="6668"/>
                    <a:pt x="18037" y="6325"/>
                  </a:cubicBezTo>
                  <a:cubicBezTo>
                    <a:pt x="17502" y="6901"/>
                    <a:pt x="17228" y="7710"/>
                    <a:pt x="17296" y="8506"/>
                  </a:cubicBezTo>
                  <a:cubicBezTo>
                    <a:pt x="17200" y="8355"/>
                    <a:pt x="17077" y="8204"/>
                    <a:pt x="16981" y="8067"/>
                  </a:cubicBezTo>
                  <a:cubicBezTo>
                    <a:pt x="16679" y="8547"/>
                    <a:pt x="16569" y="9123"/>
                    <a:pt x="16610" y="9671"/>
                  </a:cubicBezTo>
                  <a:cubicBezTo>
                    <a:pt x="16514" y="9438"/>
                    <a:pt x="16309" y="9274"/>
                    <a:pt x="16062" y="9260"/>
                  </a:cubicBezTo>
                  <a:cubicBezTo>
                    <a:pt x="16047" y="9258"/>
                    <a:pt x="16032" y="9257"/>
                    <a:pt x="16017" y="9257"/>
                  </a:cubicBezTo>
                  <a:cubicBezTo>
                    <a:pt x="15835" y="9257"/>
                    <a:pt x="15654" y="9384"/>
                    <a:pt x="15599" y="9560"/>
                  </a:cubicBezTo>
                  <a:lnTo>
                    <a:pt x="15599" y="9560"/>
                  </a:lnTo>
                  <a:cubicBezTo>
                    <a:pt x="15636" y="9285"/>
                    <a:pt x="15629" y="9017"/>
                    <a:pt x="15568" y="8739"/>
                  </a:cubicBezTo>
                  <a:cubicBezTo>
                    <a:pt x="15554" y="8615"/>
                    <a:pt x="15486" y="8464"/>
                    <a:pt x="15362" y="8451"/>
                  </a:cubicBezTo>
                  <a:cubicBezTo>
                    <a:pt x="15352" y="8449"/>
                    <a:pt x="15341" y="8448"/>
                    <a:pt x="15330" y="8448"/>
                  </a:cubicBezTo>
                  <a:cubicBezTo>
                    <a:pt x="15259" y="8448"/>
                    <a:pt x="15189" y="8485"/>
                    <a:pt x="15129" y="8533"/>
                  </a:cubicBezTo>
                  <a:cubicBezTo>
                    <a:pt x="14827" y="8752"/>
                    <a:pt x="14594" y="9027"/>
                    <a:pt x="14402" y="9342"/>
                  </a:cubicBezTo>
                  <a:cubicBezTo>
                    <a:pt x="14402" y="8752"/>
                    <a:pt x="14320" y="8190"/>
                    <a:pt x="14169" y="7642"/>
                  </a:cubicBezTo>
                  <a:cubicBezTo>
                    <a:pt x="13908" y="7779"/>
                    <a:pt x="13716" y="8026"/>
                    <a:pt x="13662" y="8300"/>
                  </a:cubicBezTo>
                  <a:cubicBezTo>
                    <a:pt x="13703" y="7847"/>
                    <a:pt x="13620" y="7381"/>
                    <a:pt x="13387" y="6969"/>
                  </a:cubicBezTo>
                  <a:cubicBezTo>
                    <a:pt x="13168" y="7408"/>
                    <a:pt x="13099" y="7916"/>
                    <a:pt x="13236" y="8396"/>
                  </a:cubicBezTo>
                  <a:cubicBezTo>
                    <a:pt x="12660" y="8204"/>
                    <a:pt x="12194" y="7710"/>
                    <a:pt x="11920" y="7161"/>
                  </a:cubicBezTo>
                  <a:cubicBezTo>
                    <a:pt x="11632" y="6613"/>
                    <a:pt x="11508" y="5996"/>
                    <a:pt x="11371" y="5392"/>
                  </a:cubicBezTo>
                  <a:cubicBezTo>
                    <a:pt x="10973" y="5598"/>
                    <a:pt x="10672" y="5927"/>
                    <a:pt x="10493" y="6325"/>
                  </a:cubicBezTo>
                  <a:cubicBezTo>
                    <a:pt x="10329" y="5900"/>
                    <a:pt x="10233" y="5420"/>
                    <a:pt x="10233" y="4953"/>
                  </a:cubicBezTo>
                  <a:lnTo>
                    <a:pt x="9616" y="5461"/>
                  </a:lnTo>
                  <a:cubicBezTo>
                    <a:pt x="9808" y="4501"/>
                    <a:pt x="9890" y="3527"/>
                    <a:pt x="9862" y="2553"/>
                  </a:cubicBezTo>
                  <a:lnTo>
                    <a:pt x="9862" y="2553"/>
                  </a:lnTo>
                  <a:cubicBezTo>
                    <a:pt x="9039" y="3088"/>
                    <a:pt x="8491" y="4048"/>
                    <a:pt x="8450" y="5036"/>
                  </a:cubicBezTo>
                  <a:cubicBezTo>
                    <a:pt x="8217" y="3842"/>
                    <a:pt x="7997" y="2635"/>
                    <a:pt x="7750" y="1442"/>
                  </a:cubicBezTo>
                  <a:cubicBezTo>
                    <a:pt x="7723" y="1250"/>
                    <a:pt x="7613" y="1003"/>
                    <a:pt x="7421" y="1003"/>
                  </a:cubicBezTo>
                  <a:cubicBezTo>
                    <a:pt x="7311" y="1003"/>
                    <a:pt x="7202" y="1113"/>
                    <a:pt x="7133" y="1209"/>
                  </a:cubicBezTo>
                  <a:cubicBezTo>
                    <a:pt x="6845" y="1607"/>
                    <a:pt x="6598" y="2059"/>
                    <a:pt x="6420" y="2512"/>
                  </a:cubicBezTo>
                  <a:cubicBezTo>
                    <a:pt x="6461" y="1826"/>
                    <a:pt x="6420" y="1140"/>
                    <a:pt x="6283" y="455"/>
                  </a:cubicBezTo>
                  <a:cubicBezTo>
                    <a:pt x="6243" y="258"/>
                    <a:pt x="6129" y="0"/>
                    <a:pt x="59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4" name="Google Shape;4484;p48"/>
            <p:cNvSpPr/>
            <p:nvPr/>
          </p:nvSpPr>
          <p:spPr>
            <a:xfrm>
              <a:off x="952325" y="2115183"/>
              <a:ext cx="3027067" cy="1648154"/>
            </a:xfrm>
            <a:custGeom>
              <a:avLst/>
              <a:gdLst/>
              <a:ahLst/>
              <a:cxnLst/>
              <a:rect l="l" t="t" r="r" b="b"/>
              <a:pathLst>
                <a:path w="21535" h="11725" extrusionOk="0">
                  <a:moveTo>
                    <a:pt x="5896" y="0"/>
                  </a:moveTo>
                  <a:cubicBezTo>
                    <a:pt x="5866" y="0"/>
                    <a:pt x="5823" y="27"/>
                    <a:pt x="5789" y="72"/>
                  </a:cubicBezTo>
                  <a:cubicBezTo>
                    <a:pt x="5665" y="264"/>
                    <a:pt x="5652" y="484"/>
                    <a:pt x="5652" y="703"/>
                  </a:cubicBezTo>
                  <a:cubicBezTo>
                    <a:pt x="5638" y="1389"/>
                    <a:pt x="5693" y="2075"/>
                    <a:pt x="5816" y="2747"/>
                  </a:cubicBezTo>
                  <a:cubicBezTo>
                    <a:pt x="5665" y="2212"/>
                    <a:pt x="5515" y="1677"/>
                    <a:pt x="5377" y="1156"/>
                  </a:cubicBezTo>
                  <a:cubicBezTo>
                    <a:pt x="5350" y="991"/>
                    <a:pt x="5281" y="813"/>
                    <a:pt x="5131" y="772"/>
                  </a:cubicBezTo>
                  <a:cubicBezTo>
                    <a:pt x="4926" y="1061"/>
                    <a:pt x="4880" y="1455"/>
                    <a:pt x="4992" y="1788"/>
                  </a:cubicBezTo>
                  <a:lnTo>
                    <a:pt x="4992" y="1788"/>
                  </a:lnTo>
                  <a:cubicBezTo>
                    <a:pt x="4907" y="1595"/>
                    <a:pt x="4811" y="1417"/>
                    <a:pt x="4733" y="1238"/>
                  </a:cubicBezTo>
                  <a:lnTo>
                    <a:pt x="4733" y="1238"/>
                  </a:lnTo>
                  <a:cubicBezTo>
                    <a:pt x="4541" y="1938"/>
                    <a:pt x="5021" y="2527"/>
                    <a:pt x="5172" y="3172"/>
                  </a:cubicBezTo>
                  <a:cubicBezTo>
                    <a:pt x="5240" y="3433"/>
                    <a:pt x="5240" y="3721"/>
                    <a:pt x="5185" y="3981"/>
                  </a:cubicBezTo>
                  <a:cubicBezTo>
                    <a:pt x="5144" y="3693"/>
                    <a:pt x="5021" y="3392"/>
                    <a:pt x="4884" y="3145"/>
                  </a:cubicBezTo>
                  <a:cubicBezTo>
                    <a:pt x="4692" y="2815"/>
                    <a:pt x="4458" y="2527"/>
                    <a:pt x="4390" y="2143"/>
                  </a:cubicBezTo>
                  <a:lnTo>
                    <a:pt x="4390" y="2143"/>
                  </a:lnTo>
                  <a:cubicBezTo>
                    <a:pt x="4143" y="2774"/>
                    <a:pt x="4431" y="3392"/>
                    <a:pt x="4623" y="4009"/>
                  </a:cubicBezTo>
                  <a:cubicBezTo>
                    <a:pt x="4842" y="4749"/>
                    <a:pt x="5076" y="5490"/>
                    <a:pt x="5281" y="6244"/>
                  </a:cubicBezTo>
                  <a:cubicBezTo>
                    <a:pt x="4760" y="5435"/>
                    <a:pt x="4431" y="4516"/>
                    <a:pt x="4061" y="3638"/>
                  </a:cubicBezTo>
                  <a:cubicBezTo>
                    <a:pt x="3677" y="2761"/>
                    <a:pt x="3224" y="1883"/>
                    <a:pt x="2497" y="1252"/>
                  </a:cubicBezTo>
                  <a:lnTo>
                    <a:pt x="2497" y="1252"/>
                  </a:lnTo>
                  <a:cubicBezTo>
                    <a:pt x="2360" y="2349"/>
                    <a:pt x="2511" y="3515"/>
                    <a:pt x="3101" y="4461"/>
                  </a:cubicBezTo>
                  <a:cubicBezTo>
                    <a:pt x="3340" y="4849"/>
                    <a:pt x="3642" y="5193"/>
                    <a:pt x="3919" y="5556"/>
                  </a:cubicBezTo>
                  <a:lnTo>
                    <a:pt x="3919" y="5556"/>
                  </a:lnTo>
                  <a:cubicBezTo>
                    <a:pt x="3731" y="5377"/>
                    <a:pt x="3501" y="5242"/>
                    <a:pt x="3251" y="5161"/>
                  </a:cubicBezTo>
                  <a:cubicBezTo>
                    <a:pt x="2963" y="5065"/>
                    <a:pt x="2634" y="5037"/>
                    <a:pt x="2374" y="4887"/>
                  </a:cubicBezTo>
                  <a:lnTo>
                    <a:pt x="2374" y="4887"/>
                  </a:lnTo>
                  <a:cubicBezTo>
                    <a:pt x="2483" y="5353"/>
                    <a:pt x="2813" y="5709"/>
                    <a:pt x="3101" y="6066"/>
                  </a:cubicBezTo>
                  <a:cubicBezTo>
                    <a:pt x="3567" y="6615"/>
                    <a:pt x="3992" y="7204"/>
                    <a:pt x="4390" y="7822"/>
                  </a:cubicBezTo>
                  <a:cubicBezTo>
                    <a:pt x="3704" y="7012"/>
                    <a:pt x="2497" y="6793"/>
                    <a:pt x="1825" y="5956"/>
                  </a:cubicBezTo>
                  <a:lnTo>
                    <a:pt x="1825" y="5956"/>
                  </a:lnTo>
                  <a:cubicBezTo>
                    <a:pt x="2168" y="6450"/>
                    <a:pt x="2497" y="6958"/>
                    <a:pt x="2909" y="7424"/>
                  </a:cubicBezTo>
                  <a:cubicBezTo>
                    <a:pt x="3361" y="7945"/>
                    <a:pt x="3910" y="8357"/>
                    <a:pt x="4417" y="8782"/>
                  </a:cubicBezTo>
                  <a:cubicBezTo>
                    <a:pt x="3786" y="8645"/>
                    <a:pt x="3128" y="8453"/>
                    <a:pt x="2511" y="8233"/>
                  </a:cubicBezTo>
                  <a:cubicBezTo>
                    <a:pt x="2072" y="8082"/>
                    <a:pt x="1619" y="7890"/>
                    <a:pt x="1139" y="7835"/>
                  </a:cubicBezTo>
                  <a:cubicBezTo>
                    <a:pt x="1099" y="7833"/>
                    <a:pt x="1059" y="7831"/>
                    <a:pt x="1018" y="7831"/>
                  </a:cubicBezTo>
                  <a:cubicBezTo>
                    <a:pt x="837" y="7831"/>
                    <a:pt x="657" y="7863"/>
                    <a:pt x="522" y="7986"/>
                  </a:cubicBezTo>
                  <a:cubicBezTo>
                    <a:pt x="1" y="8466"/>
                    <a:pt x="700" y="9248"/>
                    <a:pt x="1098" y="9522"/>
                  </a:cubicBezTo>
                  <a:cubicBezTo>
                    <a:pt x="1531" y="9838"/>
                    <a:pt x="2093" y="10034"/>
                    <a:pt x="2657" y="10034"/>
                  </a:cubicBezTo>
                  <a:cubicBezTo>
                    <a:pt x="2755" y="10034"/>
                    <a:pt x="2853" y="10028"/>
                    <a:pt x="2950" y="10016"/>
                  </a:cubicBezTo>
                  <a:lnTo>
                    <a:pt x="2950" y="10016"/>
                  </a:lnTo>
                  <a:cubicBezTo>
                    <a:pt x="2500" y="10292"/>
                    <a:pt x="1974" y="10439"/>
                    <a:pt x="1452" y="10439"/>
                  </a:cubicBezTo>
                  <a:cubicBezTo>
                    <a:pt x="1273" y="10439"/>
                    <a:pt x="1095" y="10421"/>
                    <a:pt x="920" y="10386"/>
                  </a:cubicBezTo>
                  <a:cubicBezTo>
                    <a:pt x="796" y="10359"/>
                    <a:pt x="687" y="10318"/>
                    <a:pt x="577" y="10249"/>
                  </a:cubicBezTo>
                  <a:cubicBezTo>
                    <a:pt x="495" y="10181"/>
                    <a:pt x="426" y="10071"/>
                    <a:pt x="440" y="9948"/>
                  </a:cubicBezTo>
                  <a:lnTo>
                    <a:pt x="440" y="9948"/>
                  </a:lnTo>
                  <a:cubicBezTo>
                    <a:pt x="238" y="10339"/>
                    <a:pt x="629" y="10696"/>
                    <a:pt x="1014" y="10696"/>
                  </a:cubicBezTo>
                  <a:cubicBezTo>
                    <a:pt x="1041" y="10696"/>
                    <a:pt x="1069" y="10694"/>
                    <a:pt x="1096" y="10691"/>
                  </a:cubicBezTo>
                  <a:lnTo>
                    <a:pt x="1096" y="10691"/>
                  </a:lnTo>
                  <a:cubicBezTo>
                    <a:pt x="923" y="10716"/>
                    <a:pt x="764" y="10731"/>
                    <a:pt x="591" y="10770"/>
                  </a:cubicBezTo>
                  <a:cubicBezTo>
                    <a:pt x="550" y="10921"/>
                    <a:pt x="632" y="11072"/>
                    <a:pt x="755" y="11196"/>
                  </a:cubicBezTo>
                  <a:cubicBezTo>
                    <a:pt x="1173" y="11636"/>
                    <a:pt x="1816" y="11724"/>
                    <a:pt x="2411" y="11724"/>
                  </a:cubicBezTo>
                  <a:cubicBezTo>
                    <a:pt x="2519" y="11724"/>
                    <a:pt x="2626" y="11721"/>
                    <a:pt x="2730" y="11717"/>
                  </a:cubicBezTo>
                  <a:cubicBezTo>
                    <a:pt x="2003" y="11168"/>
                    <a:pt x="3498" y="10839"/>
                    <a:pt x="3841" y="10770"/>
                  </a:cubicBezTo>
                  <a:cubicBezTo>
                    <a:pt x="5021" y="10551"/>
                    <a:pt x="6324" y="10112"/>
                    <a:pt x="7531" y="10112"/>
                  </a:cubicBezTo>
                  <a:cubicBezTo>
                    <a:pt x="9204" y="9879"/>
                    <a:pt x="10918" y="9756"/>
                    <a:pt x="12619" y="9742"/>
                  </a:cubicBezTo>
                  <a:cubicBezTo>
                    <a:pt x="12701" y="9741"/>
                    <a:pt x="12783" y="9740"/>
                    <a:pt x="12864" y="9740"/>
                  </a:cubicBezTo>
                  <a:cubicBezTo>
                    <a:pt x="13727" y="9740"/>
                    <a:pt x="14579" y="9804"/>
                    <a:pt x="15431" y="9879"/>
                  </a:cubicBezTo>
                  <a:cubicBezTo>
                    <a:pt x="15544" y="9888"/>
                    <a:pt x="15662" y="9891"/>
                    <a:pt x="15782" y="9891"/>
                  </a:cubicBezTo>
                  <a:cubicBezTo>
                    <a:pt x="16011" y="9891"/>
                    <a:pt x="16249" y="9880"/>
                    <a:pt x="16485" y="9880"/>
                  </a:cubicBezTo>
                  <a:cubicBezTo>
                    <a:pt x="17082" y="9880"/>
                    <a:pt x="17665" y="9948"/>
                    <a:pt x="18051" y="10428"/>
                  </a:cubicBezTo>
                  <a:cubicBezTo>
                    <a:pt x="18092" y="10482"/>
                    <a:pt x="18133" y="10551"/>
                    <a:pt x="18119" y="10620"/>
                  </a:cubicBezTo>
                  <a:cubicBezTo>
                    <a:pt x="18119" y="10661"/>
                    <a:pt x="18064" y="10716"/>
                    <a:pt x="18023" y="10757"/>
                  </a:cubicBezTo>
                  <a:cubicBezTo>
                    <a:pt x="17749" y="10962"/>
                    <a:pt x="17488" y="11182"/>
                    <a:pt x="17214" y="11388"/>
                  </a:cubicBezTo>
                  <a:cubicBezTo>
                    <a:pt x="17345" y="11441"/>
                    <a:pt x="17485" y="11465"/>
                    <a:pt x="17629" y="11465"/>
                  </a:cubicBezTo>
                  <a:cubicBezTo>
                    <a:pt x="17892" y="11465"/>
                    <a:pt x="18163" y="11384"/>
                    <a:pt x="18393" y="11251"/>
                  </a:cubicBezTo>
                  <a:cubicBezTo>
                    <a:pt x="18750" y="11045"/>
                    <a:pt x="19052" y="10757"/>
                    <a:pt x="19326" y="10441"/>
                  </a:cubicBezTo>
                  <a:lnTo>
                    <a:pt x="19326" y="10441"/>
                  </a:lnTo>
                  <a:cubicBezTo>
                    <a:pt x="19285" y="10592"/>
                    <a:pt x="19285" y="10757"/>
                    <a:pt x="19299" y="10894"/>
                  </a:cubicBezTo>
                  <a:cubicBezTo>
                    <a:pt x="19464" y="10924"/>
                    <a:pt x="19647" y="10943"/>
                    <a:pt x="19831" y="10943"/>
                  </a:cubicBezTo>
                  <a:cubicBezTo>
                    <a:pt x="20149" y="10943"/>
                    <a:pt x="20473" y="10886"/>
                    <a:pt x="20725" y="10729"/>
                  </a:cubicBezTo>
                  <a:cubicBezTo>
                    <a:pt x="20794" y="10702"/>
                    <a:pt x="20849" y="10633"/>
                    <a:pt x="20862" y="10565"/>
                  </a:cubicBezTo>
                  <a:cubicBezTo>
                    <a:pt x="20873" y="10499"/>
                    <a:pt x="20823" y="10425"/>
                    <a:pt x="20768" y="10425"/>
                  </a:cubicBezTo>
                  <a:cubicBezTo>
                    <a:pt x="20763" y="10425"/>
                    <a:pt x="20758" y="10426"/>
                    <a:pt x="20753" y="10427"/>
                  </a:cubicBezTo>
                  <a:lnTo>
                    <a:pt x="20753" y="10427"/>
                  </a:lnTo>
                  <a:cubicBezTo>
                    <a:pt x="20869" y="10373"/>
                    <a:pt x="20996" y="10371"/>
                    <a:pt x="21123" y="10345"/>
                  </a:cubicBezTo>
                  <a:cubicBezTo>
                    <a:pt x="21260" y="10290"/>
                    <a:pt x="21383" y="10153"/>
                    <a:pt x="21329" y="10030"/>
                  </a:cubicBezTo>
                  <a:cubicBezTo>
                    <a:pt x="21274" y="9948"/>
                    <a:pt x="21178" y="9906"/>
                    <a:pt x="21082" y="9893"/>
                  </a:cubicBezTo>
                  <a:cubicBezTo>
                    <a:pt x="21026" y="9884"/>
                    <a:pt x="20970" y="9881"/>
                    <a:pt x="20914" y="9881"/>
                  </a:cubicBezTo>
                  <a:cubicBezTo>
                    <a:pt x="20598" y="9881"/>
                    <a:pt x="20280" y="10006"/>
                    <a:pt x="20012" y="10181"/>
                  </a:cubicBezTo>
                  <a:cubicBezTo>
                    <a:pt x="20382" y="9756"/>
                    <a:pt x="20807" y="9399"/>
                    <a:pt x="21287" y="9111"/>
                  </a:cubicBezTo>
                  <a:cubicBezTo>
                    <a:pt x="21397" y="9042"/>
                    <a:pt x="21534" y="8933"/>
                    <a:pt x="21493" y="8809"/>
                  </a:cubicBezTo>
                  <a:lnTo>
                    <a:pt x="21493" y="8809"/>
                  </a:lnTo>
                  <a:cubicBezTo>
                    <a:pt x="21054" y="8905"/>
                    <a:pt x="20629" y="9138"/>
                    <a:pt x="20327" y="9495"/>
                  </a:cubicBezTo>
                  <a:cubicBezTo>
                    <a:pt x="20574" y="9138"/>
                    <a:pt x="20849" y="8768"/>
                    <a:pt x="21123" y="8425"/>
                  </a:cubicBezTo>
                  <a:lnTo>
                    <a:pt x="21123" y="8425"/>
                  </a:lnTo>
                  <a:cubicBezTo>
                    <a:pt x="20876" y="8562"/>
                    <a:pt x="20657" y="8713"/>
                    <a:pt x="20437" y="8878"/>
                  </a:cubicBezTo>
                  <a:cubicBezTo>
                    <a:pt x="20224" y="9051"/>
                    <a:pt x="19805" y="9469"/>
                    <a:pt x="19767" y="9781"/>
                  </a:cubicBezTo>
                  <a:lnTo>
                    <a:pt x="19767" y="9781"/>
                  </a:lnTo>
                  <a:cubicBezTo>
                    <a:pt x="19816" y="9245"/>
                    <a:pt x="20086" y="8774"/>
                    <a:pt x="20382" y="8329"/>
                  </a:cubicBezTo>
                  <a:cubicBezTo>
                    <a:pt x="20711" y="7876"/>
                    <a:pt x="21041" y="7424"/>
                    <a:pt x="21383" y="6985"/>
                  </a:cubicBezTo>
                  <a:lnTo>
                    <a:pt x="21383" y="6985"/>
                  </a:lnTo>
                  <a:cubicBezTo>
                    <a:pt x="20903" y="7122"/>
                    <a:pt x="20574" y="7547"/>
                    <a:pt x="20300" y="7959"/>
                  </a:cubicBezTo>
                  <a:cubicBezTo>
                    <a:pt x="19984" y="8398"/>
                    <a:pt x="19710" y="8878"/>
                    <a:pt x="19463" y="9358"/>
                  </a:cubicBezTo>
                  <a:cubicBezTo>
                    <a:pt x="19367" y="8370"/>
                    <a:pt x="19751" y="7355"/>
                    <a:pt x="20451" y="6670"/>
                  </a:cubicBezTo>
                  <a:lnTo>
                    <a:pt x="20451" y="6670"/>
                  </a:lnTo>
                  <a:cubicBezTo>
                    <a:pt x="19971" y="6875"/>
                    <a:pt x="19559" y="7300"/>
                    <a:pt x="19230" y="7712"/>
                  </a:cubicBezTo>
                  <a:cubicBezTo>
                    <a:pt x="18926" y="8109"/>
                    <a:pt x="18609" y="8888"/>
                    <a:pt x="18697" y="9410"/>
                  </a:cubicBezTo>
                  <a:lnTo>
                    <a:pt x="18697" y="9410"/>
                  </a:lnTo>
                  <a:cubicBezTo>
                    <a:pt x="18533" y="8537"/>
                    <a:pt x="18895" y="7653"/>
                    <a:pt x="19258" y="6820"/>
                  </a:cubicBezTo>
                  <a:lnTo>
                    <a:pt x="19258" y="6820"/>
                  </a:lnTo>
                  <a:cubicBezTo>
                    <a:pt x="19006" y="7022"/>
                    <a:pt x="18811" y="7316"/>
                    <a:pt x="18696" y="7629"/>
                  </a:cubicBezTo>
                  <a:lnTo>
                    <a:pt x="18696" y="7629"/>
                  </a:lnTo>
                  <a:cubicBezTo>
                    <a:pt x="18974" y="6821"/>
                    <a:pt x="19240" y="6025"/>
                    <a:pt x="19532" y="5216"/>
                  </a:cubicBezTo>
                  <a:lnTo>
                    <a:pt x="19532" y="5216"/>
                  </a:lnTo>
                  <a:cubicBezTo>
                    <a:pt x="18860" y="5778"/>
                    <a:pt x="18435" y="6615"/>
                    <a:pt x="18393" y="7575"/>
                  </a:cubicBezTo>
                  <a:cubicBezTo>
                    <a:pt x="18325" y="7136"/>
                    <a:pt x="18188" y="6670"/>
                    <a:pt x="17982" y="6258"/>
                  </a:cubicBezTo>
                  <a:cubicBezTo>
                    <a:pt x="17571" y="6752"/>
                    <a:pt x="17529" y="7438"/>
                    <a:pt x="17557" y="8096"/>
                  </a:cubicBezTo>
                  <a:cubicBezTo>
                    <a:pt x="17557" y="8535"/>
                    <a:pt x="17571" y="8974"/>
                    <a:pt x="17584" y="9413"/>
                  </a:cubicBezTo>
                  <a:cubicBezTo>
                    <a:pt x="17283" y="8905"/>
                    <a:pt x="17049" y="8329"/>
                    <a:pt x="16953" y="7739"/>
                  </a:cubicBezTo>
                  <a:cubicBezTo>
                    <a:pt x="16802" y="7959"/>
                    <a:pt x="16761" y="8192"/>
                    <a:pt x="16748" y="8466"/>
                  </a:cubicBezTo>
                  <a:cubicBezTo>
                    <a:pt x="16734" y="8722"/>
                    <a:pt x="16773" y="9425"/>
                    <a:pt x="17020" y="9595"/>
                  </a:cubicBezTo>
                  <a:lnTo>
                    <a:pt x="17020" y="9595"/>
                  </a:lnTo>
                  <a:cubicBezTo>
                    <a:pt x="16634" y="9345"/>
                    <a:pt x="16482" y="8861"/>
                    <a:pt x="16117" y="8603"/>
                  </a:cubicBezTo>
                  <a:cubicBezTo>
                    <a:pt x="16076" y="8590"/>
                    <a:pt x="16021" y="8562"/>
                    <a:pt x="15993" y="8562"/>
                  </a:cubicBezTo>
                  <a:cubicBezTo>
                    <a:pt x="15925" y="8562"/>
                    <a:pt x="15870" y="8590"/>
                    <a:pt x="15815" y="8631"/>
                  </a:cubicBezTo>
                  <a:cubicBezTo>
                    <a:pt x="15678" y="8741"/>
                    <a:pt x="15650" y="8946"/>
                    <a:pt x="15637" y="9125"/>
                  </a:cubicBezTo>
                  <a:cubicBezTo>
                    <a:pt x="15595" y="9289"/>
                    <a:pt x="15582" y="9481"/>
                    <a:pt x="15568" y="9660"/>
                  </a:cubicBezTo>
                  <a:cubicBezTo>
                    <a:pt x="15321" y="9495"/>
                    <a:pt x="15239" y="9193"/>
                    <a:pt x="15198" y="8919"/>
                  </a:cubicBezTo>
                  <a:cubicBezTo>
                    <a:pt x="15170" y="8631"/>
                    <a:pt x="15157" y="8315"/>
                    <a:pt x="15170" y="8027"/>
                  </a:cubicBezTo>
                  <a:cubicBezTo>
                    <a:pt x="15170" y="7986"/>
                    <a:pt x="15170" y="7959"/>
                    <a:pt x="15157" y="7918"/>
                  </a:cubicBezTo>
                  <a:cubicBezTo>
                    <a:pt x="15130" y="7891"/>
                    <a:pt x="15086" y="7870"/>
                    <a:pt x="15043" y="7870"/>
                  </a:cubicBezTo>
                  <a:cubicBezTo>
                    <a:pt x="15020" y="7870"/>
                    <a:pt x="14997" y="7876"/>
                    <a:pt x="14978" y="7890"/>
                  </a:cubicBezTo>
                  <a:cubicBezTo>
                    <a:pt x="14814" y="7973"/>
                    <a:pt x="14635" y="8192"/>
                    <a:pt x="14553" y="8370"/>
                  </a:cubicBezTo>
                  <a:cubicBezTo>
                    <a:pt x="14448" y="8529"/>
                    <a:pt x="14342" y="8941"/>
                    <a:pt x="14469" y="9131"/>
                  </a:cubicBezTo>
                  <a:lnTo>
                    <a:pt x="14469" y="9131"/>
                  </a:lnTo>
                  <a:cubicBezTo>
                    <a:pt x="14159" y="8706"/>
                    <a:pt x="14261" y="8088"/>
                    <a:pt x="14018" y="7616"/>
                  </a:cubicBezTo>
                  <a:cubicBezTo>
                    <a:pt x="14006" y="7580"/>
                    <a:pt x="13964" y="7545"/>
                    <a:pt x="13935" y="7545"/>
                  </a:cubicBezTo>
                  <a:cubicBezTo>
                    <a:pt x="13930" y="7545"/>
                    <a:pt x="13926" y="7545"/>
                    <a:pt x="13922" y="7547"/>
                  </a:cubicBezTo>
                  <a:cubicBezTo>
                    <a:pt x="13895" y="7561"/>
                    <a:pt x="13895" y="7575"/>
                    <a:pt x="13881" y="7602"/>
                  </a:cubicBezTo>
                  <a:cubicBezTo>
                    <a:pt x="13730" y="7945"/>
                    <a:pt x="13730" y="8329"/>
                    <a:pt x="13785" y="8699"/>
                  </a:cubicBezTo>
                  <a:cubicBezTo>
                    <a:pt x="13579" y="7973"/>
                    <a:pt x="13442" y="7232"/>
                    <a:pt x="13374" y="6505"/>
                  </a:cubicBezTo>
                  <a:cubicBezTo>
                    <a:pt x="13319" y="6752"/>
                    <a:pt x="13264" y="6958"/>
                    <a:pt x="13319" y="7232"/>
                  </a:cubicBezTo>
                  <a:cubicBezTo>
                    <a:pt x="13387" y="7671"/>
                    <a:pt x="13442" y="8110"/>
                    <a:pt x="13538" y="8562"/>
                  </a:cubicBezTo>
                  <a:cubicBezTo>
                    <a:pt x="12756" y="8398"/>
                    <a:pt x="12043" y="7876"/>
                    <a:pt x="11618" y="7191"/>
                  </a:cubicBezTo>
                  <a:cubicBezTo>
                    <a:pt x="11207" y="6505"/>
                    <a:pt x="11056" y="5655"/>
                    <a:pt x="11138" y="4859"/>
                  </a:cubicBezTo>
                  <a:lnTo>
                    <a:pt x="11138" y="4859"/>
                  </a:lnTo>
                  <a:cubicBezTo>
                    <a:pt x="10864" y="5065"/>
                    <a:pt x="10713" y="5380"/>
                    <a:pt x="10644" y="5709"/>
                  </a:cubicBezTo>
                  <a:cubicBezTo>
                    <a:pt x="10576" y="6052"/>
                    <a:pt x="10603" y="6395"/>
                    <a:pt x="10699" y="6724"/>
                  </a:cubicBezTo>
                  <a:cubicBezTo>
                    <a:pt x="10219" y="6203"/>
                    <a:pt x="10041" y="5504"/>
                    <a:pt x="9890" y="4818"/>
                  </a:cubicBezTo>
                  <a:cubicBezTo>
                    <a:pt x="9629" y="5243"/>
                    <a:pt x="9478" y="5723"/>
                    <a:pt x="9437" y="6231"/>
                  </a:cubicBezTo>
                  <a:cubicBezTo>
                    <a:pt x="9245" y="5435"/>
                    <a:pt x="9259" y="4612"/>
                    <a:pt x="9327" y="3789"/>
                  </a:cubicBezTo>
                  <a:cubicBezTo>
                    <a:pt x="9355" y="3446"/>
                    <a:pt x="9382" y="3090"/>
                    <a:pt x="9245" y="2761"/>
                  </a:cubicBezTo>
                  <a:cubicBezTo>
                    <a:pt x="8985" y="2939"/>
                    <a:pt x="8847" y="3227"/>
                    <a:pt x="8751" y="3515"/>
                  </a:cubicBezTo>
                  <a:cubicBezTo>
                    <a:pt x="8518" y="4269"/>
                    <a:pt x="8532" y="5106"/>
                    <a:pt x="8806" y="5860"/>
                  </a:cubicBezTo>
                  <a:cubicBezTo>
                    <a:pt x="8532" y="5613"/>
                    <a:pt x="8354" y="5271"/>
                    <a:pt x="8175" y="4941"/>
                  </a:cubicBezTo>
                  <a:cubicBezTo>
                    <a:pt x="7819" y="4256"/>
                    <a:pt x="7503" y="3515"/>
                    <a:pt x="7339" y="2761"/>
                  </a:cubicBezTo>
                  <a:cubicBezTo>
                    <a:pt x="7160" y="2006"/>
                    <a:pt x="7119" y="1197"/>
                    <a:pt x="7298" y="443"/>
                  </a:cubicBezTo>
                  <a:lnTo>
                    <a:pt x="7298" y="443"/>
                  </a:lnTo>
                  <a:cubicBezTo>
                    <a:pt x="6955" y="511"/>
                    <a:pt x="6749" y="1266"/>
                    <a:pt x="6639" y="1540"/>
                  </a:cubicBezTo>
                  <a:cubicBezTo>
                    <a:pt x="6475" y="1910"/>
                    <a:pt x="6296" y="2473"/>
                    <a:pt x="6324" y="2870"/>
                  </a:cubicBezTo>
                  <a:lnTo>
                    <a:pt x="6063" y="443"/>
                  </a:lnTo>
                  <a:cubicBezTo>
                    <a:pt x="6049" y="306"/>
                    <a:pt x="6036" y="168"/>
                    <a:pt x="5967" y="59"/>
                  </a:cubicBezTo>
                  <a:lnTo>
                    <a:pt x="5912" y="4"/>
                  </a:lnTo>
                  <a:cubicBezTo>
                    <a:pt x="5908" y="1"/>
                    <a:pt x="5902" y="0"/>
                    <a:pt x="5896"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5" name="Google Shape;4485;p48"/>
            <p:cNvSpPr/>
            <p:nvPr/>
          </p:nvSpPr>
          <p:spPr>
            <a:xfrm>
              <a:off x="3179194" y="2167755"/>
              <a:ext cx="84901" cy="376018"/>
            </a:xfrm>
            <a:custGeom>
              <a:avLst/>
              <a:gdLst/>
              <a:ahLst/>
              <a:cxnLst/>
              <a:rect l="l" t="t" r="r" b="b"/>
              <a:pathLst>
                <a:path w="604" h="2675" fill="none" extrusionOk="0">
                  <a:moveTo>
                    <a:pt x="604" y="2675"/>
                  </a:moveTo>
                  <a:cubicBezTo>
                    <a:pt x="480" y="1769"/>
                    <a:pt x="302" y="878"/>
                    <a:pt x="0" y="0"/>
                  </a:cubicBezTo>
                </a:path>
              </a:pathLst>
            </a:custGeom>
            <a:solidFill>
              <a:schemeClr val="dk1"/>
            </a:solidFill>
            <a:ln w="9525" cap="flat" cmpd="sng">
              <a:solidFill>
                <a:schemeClr val="dk1"/>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6" name="Google Shape;4486;p48"/>
            <p:cNvSpPr/>
            <p:nvPr/>
          </p:nvSpPr>
          <p:spPr>
            <a:xfrm>
              <a:off x="3065475" y="2026906"/>
              <a:ext cx="227575" cy="225751"/>
            </a:xfrm>
            <a:custGeom>
              <a:avLst/>
              <a:gdLst/>
              <a:ahLst/>
              <a:cxnLst/>
              <a:rect l="l" t="t" r="r" b="b"/>
              <a:pathLst>
                <a:path w="1619" h="1606" extrusionOk="0">
                  <a:moveTo>
                    <a:pt x="809" y="1"/>
                  </a:moveTo>
                  <a:cubicBezTo>
                    <a:pt x="357" y="1"/>
                    <a:pt x="0" y="357"/>
                    <a:pt x="0" y="796"/>
                  </a:cubicBezTo>
                  <a:cubicBezTo>
                    <a:pt x="0" y="1249"/>
                    <a:pt x="357" y="1606"/>
                    <a:pt x="809" y="1606"/>
                  </a:cubicBezTo>
                  <a:cubicBezTo>
                    <a:pt x="1248" y="1606"/>
                    <a:pt x="1619" y="1249"/>
                    <a:pt x="1619" y="796"/>
                  </a:cubicBezTo>
                  <a:cubicBezTo>
                    <a:pt x="1619" y="357"/>
                    <a:pt x="1248" y="1"/>
                    <a:pt x="809" y="1"/>
                  </a:cubicBezTo>
                  <a:close/>
                </a:path>
              </a:pathLst>
            </a:custGeom>
            <a:solidFill>
              <a:schemeClr val="lt1"/>
            </a:solidFill>
            <a:ln w="9525" cap="flat" cmpd="sng">
              <a:solidFill>
                <a:schemeClr val="dk1"/>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7" name="Google Shape;4487;p48"/>
            <p:cNvSpPr/>
            <p:nvPr/>
          </p:nvSpPr>
          <p:spPr>
            <a:xfrm>
              <a:off x="3096260" y="2057831"/>
              <a:ext cx="164039" cy="164042"/>
            </a:xfrm>
            <a:custGeom>
              <a:avLst/>
              <a:gdLst/>
              <a:ahLst/>
              <a:cxnLst/>
              <a:rect l="l" t="t" r="r" b="b"/>
              <a:pathLst>
                <a:path w="1167" h="1167" extrusionOk="0">
                  <a:moveTo>
                    <a:pt x="590" y="0"/>
                  </a:moveTo>
                  <a:cubicBezTo>
                    <a:pt x="261" y="0"/>
                    <a:pt x="1" y="247"/>
                    <a:pt x="1" y="576"/>
                  </a:cubicBezTo>
                  <a:cubicBezTo>
                    <a:pt x="1" y="906"/>
                    <a:pt x="261" y="1166"/>
                    <a:pt x="590" y="1166"/>
                  </a:cubicBezTo>
                  <a:cubicBezTo>
                    <a:pt x="920" y="1166"/>
                    <a:pt x="1166" y="906"/>
                    <a:pt x="1166" y="576"/>
                  </a:cubicBezTo>
                  <a:cubicBezTo>
                    <a:pt x="1166" y="261"/>
                    <a:pt x="920"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8" name="Google Shape;4488;p48"/>
            <p:cNvSpPr/>
            <p:nvPr/>
          </p:nvSpPr>
          <p:spPr>
            <a:xfrm>
              <a:off x="3412396" y="2167755"/>
              <a:ext cx="38796" cy="364492"/>
            </a:xfrm>
            <a:custGeom>
              <a:avLst/>
              <a:gdLst/>
              <a:ahLst/>
              <a:cxnLst/>
              <a:rect l="l" t="t" r="r" b="b"/>
              <a:pathLst>
                <a:path w="276" h="2593" fill="none" extrusionOk="0">
                  <a:moveTo>
                    <a:pt x="1" y="2592"/>
                  </a:moveTo>
                  <a:cubicBezTo>
                    <a:pt x="42" y="1715"/>
                    <a:pt x="138" y="864"/>
                    <a:pt x="275" y="0"/>
                  </a:cubicBezTo>
                </a:path>
              </a:pathLst>
            </a:custGeom>
            <a:solidFill>
              <a:schemeClr val="dk1"/>
            </a:solidFill>
            <a:ln w="9525" cap="flat" cmpd="sng">
              <a:solidFill>
                <a:schemeClr val="dk1"/>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9" name="Google Shape;4489;p48"/>
            <p:cNvSpPr/>
            <p:nvPr/>
          </p:nvSpPr>
          <p:spPr>
            <a:xfrm>
              <a:off x="3344923" y="2023110"/>
              <a:ext cx="227715" cy="227579"/>
            </a:xfrm>
            <a:custGeom>
              <a:avLst/>
              <a:gdLst/>
              <a:ahLst/>
              <a:cxnLst/>
              <a:rect l="l" t="t" r="r" b="b"/>
              <a:pathLst>
                <a:path w="1620" h="1619" extrusionOk="0">
                  <a:moveTo>
                    <a:pt x="810" y="0"/>
                  </a:moveTo>
                  <a:cubicBezTo>
                    <a:pt x="358" y="0"/>
                    <a:pt x="1" y="371"/>
                    <a:pt x="1" y="810"/>
                  </a:cubicBezTo>
                  <a:cubicBezTo>
                    <a:pt x="1" y="1262"/>
                    <a:pt x="358" y="1619"/>
                    <a:pt x="810" y="1619"/>
                  </a:cubicBezTo>
                  <a:cubicBezTo>
                    <a:pt x="1249" y="1619"/>
                    <a:pt x="1619" y="1262"/>
                    <a:pt x="1619" y="810"/>
                  </a:cubicBezTo>
                  <a:cubicBezTo>
                    <a:pt x="1619" y="371"/>
                    <a:pt x="1249" y="0"/>
                    <a:pt x="810" y="0"/>
                  </a:cubicBezTo>
                  <a:close/>
                </a:path>
              </a:pathLst>
            </a:custGeom>
            <a:solidFill>
              <a:schemeClr val="lt1"/>
            </a:solidFill>
            <a:ln w="9525" cap="flat" cmpd="sng">
              <a:solidFill>
                <a:schemeClr val="dk1"/>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0" name="Google Shape;4490;p48"/>
            <p:cNvSpPr/>
            <p:nvPr/>
          </p:nvSpPr>
          <p:spPr>
            <a:xfrm>
              <a:off x="3375848" y="2055863"/>
              <a:ext cx="164039" cy="164042"/>
            </a:xfrm>
            <a:custGeom>
              <a:avLst/>
              <a:gdLst/>
              <a:ahLst/>
              <a:cxnLst/>
              <a:rect l="l" t="t" r="r" b="b"/>
              <a:pathLst>
                <a:path w="1167" h="1167" extrusionOk="0">
                  <a:moveTo>
                    <a:pt x="590" y="1"/>
                  </a:moveTo>
                  <a:cubicBezTo>
                    <a:pt x="261" y="1"/>
                    <a:pt x="0" y="247"/>
                    <a:pt x="0" y="577"/>
                  </a:cubicBezTo>
                  <a:cubicBezTo>
                    <a:pt x="0" y="906"/>
                    <a:pt x="261" y="1166"/>
                    <a:pt x="590" y="1166"/>
                  </a:cubicBezTo>
                  <a:cubicBezTo>
                    <a:pt x="919" y="1166"/>
                    <a:pt x="1166" y="906"/>
                    <a:pt x="1166" y="577"/>
                  </a:cubicBezTo>
                  <a:cubicBezTo>
                    <a:pt x="1166" y="275"/>
                    <a:pt x="919" y="14"/>
                    <a:pt x="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1" name="Google Shape;4491;p48"/>
            <p:cNvSpPr/>
            <p:nvPr/>
          </p:nvSpPr>
          <p:spPr>
            <a:xfrm>
              <a:off x="1596264" y="2448049"/>
              <a:ext cx="1960882" cy="1292940"/>
            </a:xfrm>
            <a:custGeom>
              <a:avLst/>
              <a:gdLst/>
              <a:ahLst/>
              <a:cxnLst/>
              <a:rect l="l" t="t" r="r" b="b"/>
              <a:pathLst>
                <a:path w="13950" h="9198" extrusionOk="0">
                  <a:moveTo>
                    <a:pt x="12529" y="0"/>
                  </a:moveTo>
                  <a:cubicBezTo>
                    <a:pt x="12076" y="0"/>
                    <a:pt x="11609" y="251"/>
                    <a:pt x="11316" y="612"/>
                  </a:cubicBezTo>
                  <a:cubicBezTo>
                    <a:pt x="10905" y="1133"/>
                    <a:pt x="10768" y="1819"/>
                    <a:pt x="10658" y="2464"/>
                  </a:cubicBezTo>
                  <a:cubicBezTo>
                    <a:pt x="10466" y="3753"/>
                    <a:pt x="10192" y="4836"/>
                    <a:pt x="8998" y="5508"/>
                  </a:cubicBezTo>
                  <a:cubicBezTo>
                    <a:pt x="7154" y="6532"/>
                    <a:pt x="5025" y="6854"/>
                    <a:pt x="2897" y="6854"/>
                  </a:cubicBezTo>
                  <a:cubicBezTo>
                    <a:pt x="2429" y="6854"/>
                    <a:pt x="1961" y="6839"/>
                    <a:pt x="1496" y="6811"/>
                  </a:cubicBezTo>
                  <a:cubicBezTo>
                    <a:pt x="1377" y="6795"/>
                    <a:pt x="1257" y="6782"/>
                    <a:pt x="1136" y="6782"/>
                  </a:cubicBezTo>
                  <a:cubicBezTo>
                    <a:pt x="964" y="6782"/>
                    <a:pt x="793" y="6807"/>
                    <a:pt x="632" y="6880"/>
                  </a:cubicBezTo>
                  <a:cubicBezTo>
                    <a:pt x="1" y="7127"/>
                    <a:pt x="42" y="7881"/>
                    <a:pt x="632" y="8183"/>
                  </a:cubicBezTo>
                  <a:cubicBezTo>
                    <a:pt x="606" y="8170"/>
                    <a:pt x="579" y="8164"/>
                    <a:pt x="554" y="8164"/>
                  </a:cubicBezTo>
                  <a:cubicBezTo>
                    <a:pt x="393" y="8164"/>
                    <a:pt x="261" y="8401"/>
                    <a:pt x="344" y="8567"/>
                  </a:cubicBezTo>
                  <a:cubicBezTo>
                    <a:pt x="426" y="8759"/>
                    <a:pt x="659" y="8828"/>
                    <a:pt x="865" y="8828"/>
                  </a:cubicBezTo>
                  <a:cubicBezTo>
                    <a:pt x="1015" y="8828"/>
                    <a:pt x="1164" y="8799"/>
                    <a:pt x="1314" y="8799"/>
                  </a:cubicBezTo>
                  <a:cubicBezTo>
                    <a:pt x="1370" y="8799"/>
                    <a:pt x="1426" y="8803"/>
                    <a:pt x="1482" y="8814"/>
                  </a:cubicBezTo>
                  <a:cubicBezTo>
                    <a:pt x="1743" y="8841"/>
                    <a:pt x="1962" y="9006"/>
                    <a:pt x="2223" y="9088"/>
                  </a:cubicBezTo>
                  <a:cubicBezTo>
                    <a:pt x="2429" y="9164"/>
                    <a:pt x="2648" y="9198"/>
                    <a:pt x="2869" y="9198"/>
                  </a:cubicBezTo>
                  <a:cubicBezTo>
                    <a:pt x="3090" y="9198"/>
                    <a:pt x="3313" y="9164"/>
                    <a:pt x="3526" y="9102"/>
                  </a:cubicBezTo>
                  <a:cubicBezTo>
                    <a:pt x="3791" y="9033"/>
                    <a:pt x="4047" y="8925"/>
                    <a:pt x="4309" y="8925"/>
                  </a:cubicBezTo>
                  <a:cubicBezTo>
                    <a:pt x="4358" y="8925"/>
                    <a:pt x="4408" y="8929"/>
                    <a:pt x="4458" y="8937"/>
                  </a:cubicBezTo>
                  <a:cubicBezTo>
                    <a:pt x="4637" y="8965"/>
                    <a:pt x="4815" y="9047"/>
                    <a:pt x="5007" y="9102"/>
                  </a:cubicBezTo>
                  <a:cubicBezTo>
                    <a:pt x="5085" y="9119"/>
                    <a:pt x="5164" y="9127"/>
                    <a:pt x="5242" y="9127"/>
                  </a:cubicBezTo>
                  <a:cubicBezTo>
                    <a:pt x="5805" y="9127"/>
                    <a:pt x="6368" y="8737"/>
                    <a:pt x="6940" y="8737"/>
                  </a:cubicBezTo>
                  <a:cubicBezTo>
                    <a:pt x="6986" y="8737"/>
                    <a:pt x="7032" y="8740"/>
                    <a:pt x="7078" y="8745"/>
                  </a:cubicBezTo>
                  <a:cubicBezTo>
                    <a:pt x="7325" y="8771"/>
                    <a:pt x="7547" y="8884"/>
                    <a:pt x="7792" y="8884"/>
                  </a:cubicBezTo>
                  <a:cubicBezTo>
                    <a:pt x="7805" y="8884"/>
                    <a:pt x="7819" y="8883"/>
                    <a:pt x="7832" y="8883"/>
                  </a:cubicBezTo>
                  <a:cubicBezTo>
                    <a:pt x="8258" y="8883"/>
                    <a:pt x="8614" y="8540"/>
                    <a:pt x="9053" y="8471"/>
                  </a:cubicBezTo>
                  <a:cubicBezTo>
                    <a:pt x="9115" y="8460"/>
                    <a:pt x="9177" y="8456"/>
                    <a:pt x="9239" y="8456"/>
                  </a:cubicBezTo>
                  <a:cubicBezTo>
                    <a:pt x="9572" y="8456"/>
                    <a:pt x="9911" y="8585"/>
                    <a:pt x="10245" y="8585"/>
                  </a:cubicBezTo>
                  <a:cubicBezTo>
                    <a:pt x="10333" y="8585"/>
                    <a:pt x="10420" y="8576"/>
                    <a:pt x="10507" y="8553"/>
                  </a:cubicBezTo>
                  <a:cubicBezTo>
                    <a:pt x="10850" y="8471"/>
                    <a:pt x="11124" y="8197"/>
                    <a:pt x="11467" y="8114"/>
                  </a:cubicBezTo>
                  <a:cubicBezTo>
                    <a:pt x="11673" y="8060"/>
                    <a:pt x="11892" y="8087"/>
                    <a:pt x="12098" y="8046"/>
                  </a:cubicBezTo>
                  <a:cubicBezTo>
                    <a:pt x="12263" y="8005"/>
                    <a:pt x="12605" y="7854"/>
                    <a:pt x="12537" y="7634"/>
                  </a:cubicBezTo>
                  <a:cubicBezTo>
                    <a:pt x="12509" y="7470"/>
                    <a:pt x="12317" y="7401"/>
                    <a:pt x="12249" y="7264"/>
                  </a:cubicBezTo>
                  <a:cubicBezTo>
                    <a:pt x="12180" y="7127"/>
                    <a:pt x="12249" y="6962"/>
                    <a:pt x="12317" y="6825"/>
                  </a:cubicBezTo>
                  <a:cubicBezTo>
                    <a:pt x="12674" y="6071"/>
                    <a:pt x="13058" y="5330"/>
                    <a:pt x="13346" y="4548"/>
                  </a:cubicBezTo>
                  <a:cubicBezTo>
                    <a:pt x="13593" y="3904"/>
                    <a:pt x="13758" y="3245"/>
                    <a:pt x="13867" y="2573"/>
                  </a:cubicBezTo>
                  <a:cubicBezTo>
                    <a:pt x="13950" y="1942"/>
                    <a:pt x="13922" y="1462"/>
                    <a:pt x="13662" y="859"/>
                  </a:cubicBezTo>
                  <a:cubicBezTo>
                    <a:pt x="13538" y="571"/>
                    <a:pt x="13332" y="297"/>
                    <a:pt x="13058" y="132"/>
                  </a:cubicBezTo>
                  <a:cubicBezTo>
                    <a:pt x="12892" y="41"/>
                    <a:pt x="12712" y="0"/>
                    <a:pt x="125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2" name="Google Shape;4492;p48"/>
            <p:cNvSpPr/>
            <p:nvPr/>
          </p:nvSpPr>
          <p:spPr>
            <a:xfrm>
              <a:off x="1608072" y="2963936"/>
              <a:ext cx="1488302" cy="605846"/>
            </a:xfrm>
            <a:custGeom>
              <a:avLst/>
              <a:gdLst/>
              <a:ahLst/>
              <a:cxnLst/>
              <a:rect l="l" t="t" r="r" b="b"/>
              <a:pathLst>
                <a:path w="10588" h="4310" extrusionOk="0">
                  <a:moveTo>
                    <a:pt x="241" y="4237"/>
                  </a:moveTo>
                  <a:lnTo>
                    <a:pt x="241" y="4237"/>
                  </a:lnTo>
                  <a:cubicBezTo>
                    <a:pt x="247" y="4247"/>
                    <a:pt x="253" y="4257"/>
                    <a:pt x="260" y="4266"/>
                  </a:cubicBezTo>
                  <a:cubicBezTo>
                    <a:pt x="253" y="4257"/>
                    <a:pt x="247" y="4247"/>
                    <a:pt x="241" y="4237"/>
                  </a:cubicBezTo>
                  <a:close/>
                  <a:moveTo>
                    <a:pt x="10341" y="1"/>
                  </a:moveTo>
                  <a:cubicBezTo>
                    <a:pt x="10286" y="69"/>
                    <a:pt x="10272" y="179"/>
                    <a:pt x="10245" y="275"/>
                  </a:cubicBezTo>
                  <a:cubicBezTo>
                    <a:pt x="10217" y="385"/>
                    <a:pt x="10176" y="508"/>
                    <a:pt x="10135" y="618"/>
                  </a:cubicBezTo>
                  <a:cubicBezTo>
                    <a:pt x="10012" y="892"/>
                    <a:pt x="9792" y="1057"/>
                    <a:pt x="9586" y="1276"/>
                  </a:cubicBezTo>
                  <a:cubicBezTo>
                    <a:pt x="9381" y="1509"/>
                    <a:pt x="9147" y="1688"/>
                    <a:pt x="8901" y="1825"/>
                  </a:cubicBezTo>
                  <a:cubicBezTo>
                    <a:pt x="7077" y="2848"/>
                    <a:pt x="4973" y="3177"/>
                    <a:pt x="2868" y="3177"/>
                  </a:cubicBezTo>
                  <a:cubicBezTo>
                    <a:pt x="2377" y="3177"/>
                    <a:pt x="1886" y="3159"/>
                    <a:pt x="1398" y="3128"/>
                  </a:cubicBezTo>
                  <a:cubicBezTo>
                    <a:pt x="1291" y="3118"/>
                    <a:pt x="1181" y="3109"/>
                    <a:pt x="1072" y="3109"/>
                  </a:cubicBezTo>
                  <a:cubicBezTo>
                    <a:pt x="889" y="3109"/>
                    <a:pt x="706" y="3133"/>
                    <a:pt x="534" y="3210"/>
                  </a:cubicBezTo>
                  <a:cubicBezTo>
                    <a:pt x="39" y="3397"/>
                    <a:pt x="1" y="3846"/>
                    <a:pt x="241" y="4237"/>
                  </a:cubicBezTo>
                  <a:lnTo>
                    <a:pt x="241" y="4237"/>
                  </a:lnTo>
                  <a:cubicBezTo>
                    <a:pt x="161" y="4090"/>
                    <a:pt x="241" y="3903"/>
                    <a:pt x="370" y="3800"/>
                  </a:cubicBezTo>
                  <a:cubicBezTo>
                    <a:pt x="507" y="3704"/>
                    <a:pt x="699" y="3663"/>
                    <a:pt x="877" y="3663"/>
                  </a:cubicBezTo>
                  <a:cubicBezTo>
                    <a:pt x="1659" y="3663"/>
                    <a:pt x="2386" y="4047"/>
                    <a:pt x="3154" y="4211"/>
                  </a:cubicBezTo>
                  <a:cubicBezTo>
                    <a:pt x="3495" y="4281"/>
                    <a:pt x="3840" y="4310"/>
                    <a:pt x="4183" y="4310"/>
                  </a:cubicBezTo>
                  <a:cubicBezTo>
                    <a:pt x="4584" y="4310"/>
                    <a:pt x="4984" y="4270"/>
                    <a:pt x="5376" y="4211"/>
                  </a:cubicBezTo>
                  <a:cubicBezTo>
                    <a:pt x="6267" y="4074"/>
                    <a:pt x="7145" y="3868"/>
                    <a:pt x="7954" y="3471"/>
                  </a:cubicBezTo>
                  <a:cubicBezTo>
                    <a:pt x="8763" y="3087"/>
                    <a:pt x="9490" y="2511"/>
                    <a:pt x="10012" y="1784"/>
                  </a:cubicBezTo>
                  <a:cubicBezTo>
                    <a:pt x="10354" y="1262"/>
                    <a:pt x="10588" y="618"/>
                    <a:pt x="10382" y="42"/>
                  </a:cubicBezTo>
                  <a:cubicBezTo>
                    <a:pt x="10368" y="28"/>
                    <a:pt x="10368" y="1"/>
                    <a:pt x="10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3" name="Google Shape;4493;p48"/>
            <p:cNvSpPr/>
            <p:nvPr/>
          </p:nvSpPr>
          <p:spPr>
            <a:xfrm>
              <a:off x="3240903" y="2751818"/>
              <a:ext cx="206349" cy="98538"/>
            </a:xfrm>
            <a:custGeom>
              <a:avLst/>
              <a:gdLst/>
              <a:ahLst/>
              <a:cxnLst/>
              <a:rect l="l" t="t" r="r" b="b"/>
              <a:pathLst>
                <a:path w="1468" h="701" extrusionOk="0">
                  <a:moveTo>
                    <a:pt x="1427" y="1"/>
                  </a:moveTo>
                  <a:lnTo>
                    <a:pt x="1427" y="1"/>
                  </a:lnTo>
                  <a:cubicBezTo>
                    <a:pt x="1399" y="165"/>
                    <a:pt x="1290" y="303"/>
                    <a:pt x="1166" y="399"/>
                  </a:cubicBezTo>
                  <a:cubicBezTo>
                    <a:pt x="1056" y="495"/>
                    <a:pt x="892" y="550"/>
                    <a:pt x="755" y="550"/>
                  </a:cubicBezTo>
                  <a:cubicBezTo>
                    <a:pt x="604" y="550"/>
                    <a:pt x="467" y="495"/>
                    <a:pt x="329" y="412"/>
                  </a:cubicBezTo>
                  <a:cubicBezTo>
                    <a:pt x="206" y="330"/>
                    <a:pt x="96" y="207"/>
                    <a:pt x="0" y="69"/>
                  </a:cubicBezTo>
                  <a:lnTo>
                    <a:pt x="0" y="69"/>
                  </a:lnTo>
                  <a:cubicBezTo>
                    <a:pt x="41" y="234"/>
                    <a:pt x="124" y="412"/>
                    <a:pt x="261" y="508"/>
                  </a:cubicBezTo>
                  <a:cubicBezTo>
                    <a:pt x="384" y="632"/>
                    <a:pt x="576" y="700"/>
                    <a:pt x="755" y="700"/>
                  </a:cubicBezTo>
                  <a:cubicBezTo>
                    <a:pt x="947" y="700"/>
                    <a:pt x="1139" y="618"/>
                    <a:pt x="1262" y="481"/>
                  </a:cubicBezTo>
                  <a:cubicBezTo>
                    <a:pt x="1372" y="358"/>
                    <a:pt x="1468" y="165"/>
                    <a:pt x="1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4" name="Google Shape;4494;p48"/>
            <p:cNvSpPr/>
            <p:nvPr/>
          </p:nvSpPr>
          <p:spPr>
            <a:xfrm>
              <a:off x="1661909" y="3341924"/>
              <a:ext cx="1702383" cy="333567"/>
            </a:xfrm>
            <a:custGeom>
              <a:avLst/>
              <a:gdLst/>
              <a:ahLst/>
              <a:cxnLst/>
              <a:rect l="l" t="t" r="r" b="b"/>
              <a:pathLst>
                <a:path w="12111" h="2373" extrusionOk="0">
                  <a:moveTo>
                    <a:pt x="165" y="1769"/>
                  </a:moveTo>
                  <a:cubicBezTo>
                    <a:pt x="151" y="1783"/>
                    <a:pt x="55" y="1783"/>
                    <a:pt x="0" y="1838"/>
                  </a:cubicBezTo>
                  <a:cubicBezTo>
                    <a:pt x="37" y="1801"/>
                    <a:pt x="92" y="1789"/>
                    <a:pt x="136" y="1789"/>
                  </a:cubicBezTo>
                  <a:cubicBezTo>
                    <a:pt x="159" y="1789"/>
                    <a:pt x="179" y="1792"/>
                    <a:pt x="192" y="1797"/>
                  </a:cubicBezTo>
                  <a:cubicBezTo>
                    <a:pt x="208" y="1803"/>
                    <a:pt x="223" y="1810"/>
                    <a:pt x="238" y="1818"/>
                  </a:cubicBezTo>
                  <a:lnTo>
                    <a:pt x="238" y="1818"/>
                  </a:lnTo>
                  <a:cubicBezTo>
                    <a:pt x="211" y="1794"/>
                    <a:pt x="186" y="1776"/>
                    <a:pt x="165" y="1769"/>
                  </a:cubicBezTo>
                  <a:close/>
                  <a:moveTo>
                    <a:pt x="238" y="1818"/>
                  </a:moveTo>
                  <a:lnTo>
                    <a:pt x="238" y="1818"/>
                  </a:lnTo>
                  <a:cubicBezTo>
                    <a:pt x="263" y="1840"/>
                    <a:pt x="289" y="1866"/>
                    <a:pt x="316" y="1893"/>
                  </a:cubicBezTo>
                  <a:cubicBezTo>
                    <a:pt x="343" y="1934"/>
                    <a:pt x="398" y="1989"/>
                    <a:pt x="453" y="2043"/>
                  </a:cubicBezTo>
                  <a:cubicBezTo>
                    <a:pt x="484" y="2075"/>
                    <a:pt x="525" y="2097"/>
                    <a:pt x="567" y="2108"/>
                  </a:cubicBezTo>
                  <a:lnTo>
                    <a:pt x="567" y="2108"/>
                  </a:lnTo>
                  <a:cubicBezTo>
                    <a:pt x="547" y="2098"/>
                    <a:pt x="527" y="2085"/>
                    <a:pt x="508" y="2071"/>
                  </a:cubicBezTo>
                  <a:cubicBezTo>
                    <a:pt x="453" y="2016"/>
                    <a:pt x="425" y="1975"/>
                    <a:pt x="371" y="1920"/>
                  </a:cubicBezTo>
                  <a:cubicBezTo>
                    <a:pt x="328" y="1878"/>
                    <a:pt x="286" y="1844"/>
                    <a:pt x="238" y="1818"/>
                  </a:cubicBezTo>
                  <a:close/>
                  <a:moveTo>
                    <a:pt x="1141" y="1937"/>
                  </a:moveTo>
                  <a:cubicBezTo>
                    <a:pt x="1113" y="1944"/>
                    <a:pt x="1084" y="1952"/>
                    <a:pt x="1056" y="1961"/>
                  </a:cubicBezTo>
                  <a:cubicBezTo>
                    <a:pt x="919" y="1989"/>
                    <a:pt x="809" y="2098"/>
                    <a:pt x="659" y="2112"/>
                  </a:cubicBezTo>
                  <a:cubicBezTo>
                    <a:pt x="647" y="2114"/>
                    <a:pt x="635" y="2116"/>
                    <a:pt x="622" y="2116"/>
                  </a:cubicBezTo>
                  <a:cubicBezTo>
                    <a:pt x="604" y="2116"/>
                    <a:pt x="585" y="2113"/>
                    <a:pt x="567" y="2108"/>
                  </a:cubicBezTo>
                  <a:lnTo>
                    <a:pt x="567" y="2108"/>
                  </a:lnTo>
                  <a:cubicBezTo>
                    <a:pt x="593" y="2121"/>
                    <a:pt x="621" y="2129"/>
                    <a:pt x="651" y="2129"/>
                  </a:cubicBezTo>
                  <a:cubicBezTo>
                    <a:pt x="662" y="2129"/>
                    <a:pt x="674" y="2128"/>
                    <a:pt x="686" y="2126"/>
                  </a:cubicBezTo>
                  <a:cubicBezTo>
                    <a:pt x="837" y="2112"/>
                    <a:pt x="933" y="2002"/>
                    <a:pt x="1070" y="1961"/>
                  </a:cubicBezTo>
                  <a:cubicBezTo>
                    <a:pt x="1094" y="1952"/>
                    <a:pt x="1117" y="1944"/>
                    <a:pt x="1141" y="1937"/>
                  </a:cubicBezTo>
                  <a:close/>
                  <a:moveTo>
                    <a:pt x="12111" y="0"/>
                  </a:moveTo>
                  <a:lnTo>
                    <a:pt x="12111" y="0"/>
                  </a:lnTo>
                  <a:cubicBezTo>
                    <a:pt x="11988" y="261"/>
                    <a:pt x="11850" y="494"/>
                    <a:pt x="11672" y="699"/>
                  </a:cubicBezTo>
                  <a:cubicBezTo>
                    <a:pt x="11494" y="905"/>
                    <a:pt x="11274" y="1097"/>
                    <a:pt x="11000" y="1152"/>
                  </a:cubicBezTo>
                  <a:lnTo>
                    <a:pt x="10589" y="1207"/>
                  </a:lnTo>
                  <a:cubicBezTo>
                    <a:pt x="10451" y="1221"/>
                    <a:pt x="10287" y="1262"/>
                    <a:pt x="10177" y="1317"/>
                  </a:cubicBezTo>
                  <a:cubicBezTo>
                    <a:pt x="9917" y="1440"/>
                    <a:pt x="9697" y="1591"/>
                    <a:pt x="9423" y="1646"/>
                  </a:cubicBezTo>
                  <a:cubicBezTo>
                    <a:pt x="9347" y="1661"/>
                    <a:pt x="9270" y="1667"/>
                    <a:pt x="9194" y="1667"/>
                  </a:cubicBezTo>
                  <a:cubicBezTo>
                    <a:pt x="8996" y="1667"/>
                    <a:pt x="8798" y="1628"/>
                    <a:pt x="8600" y="1618"/>
                  </a:cubicBezTo>
                  <a:cubicBezTo>
                    <a:pt x="8531" y="1605"/>
                    <a:pt x="8456" y="1598"/>
                    <a:pt x="8380" y="1598"/>
                  </a:cubicBezTo>
                  <a:cubicBezTo>
                    <a:pt x="8305" y="1598"/>
                    <a:pt x="8230" y="1605"/>
                    <a:pt x="8161" y="1618"/>
                  </a:cubicBezTo>
                  <a:cubicBezTo>
                    <a:pt x="8024" y="1646"/>
                    <a:pt x="7887" y="1701"/>
                    <a:pt x="7777" y="1769"/>
                  </a:cubicBezTo>
                  <a:cubicBezTo>
                    <a:pt x="7550" y="1895"/>
                    <a:pt x="7334" y="2033"/>
                    <a:pt x="7088" y="2033"/>
                  </a:cubicBezTo>
                  <a:cubicBezTo>
                    <a:pt x="7066" y="2033"/>
                    <a:pt x="7045" y="2032"/>
                    <a:pt x="7023" y="2030"/>
                  </a:cubicBezTo>
                  <a:cubicBezTo>
                    <a:pt x="6748" y="2002"/>
                    <a:pt x="6488" y="1893"/>
                    <a:pt x="6200" y="1893"/>
                  </a:cubicBezTo>
                  <a:cubicBezTo>
                    <a:pt x="5898" y="1893"/>
                    <a:pt x="5651" y="2030"/>
                    <a:pt x="5390" y="2126"/>
                  </a:cubicBezTo>
                  <a:cubicBezTo>
                    <a:pt x="5215" y="2204"/>
                    <a:pt x="5025" y="2275"/>
                    <a:pt x="4842" y="2275"/>
                  </a:cubicBezTo>
                  <a:cubicBezTo>
                    <a:pt x="4767" y="2275"/>
                    <a:pt x="4694" y="2263"/>
                    <a:pt x="4622" y="2235"/>
                  </a:cubicBezTo>
                  <a:cubicBezTo>
                    <a:pt x="4499" y="2194"/>
                    <a:pt x="4389" y="2112"/>
                    <a:pt x="4252" y="2043"/>
                  </a:cubicBezTo>
                  <a:cubicBezTo>
                    <a:pt x="4138" y="1998"/>
                    <a:pt x="4015" y="1971"/>
                    <a:pt x="3899" y="1971"/>
                  </a:cubicBezTo>
                  <a:cubicBezTo>
                    <a:pt x="3874" y="1971"/>
                    <a:pt x="3850" y="1973"/>
                    <a:pt x="3827" y="1975"/>
                  </a:cubicBezTo>
                  <a:cubicBezTo>
                    <a:pt x="3539" y="1989"/>
                    <a:pt x="3278" y="2112"/>
                    <a:pt x="3018" y="2208"/>
                  </a:cubicBezTo>
                  <a:cubicBezTo>
                    <a:pt x="2833" y="2290"/>
                    <a:pt x="2619" y="2357"/>
                    <a:pt x="2419" y="2357"/>
                  </a:cubicBezTo>
                  <a:cubicBezTo>
                    <a:pt x="2351" y="2357"/>
                    <a:pt x="2285" y="2349"/>
                    <a:pt x="2222" y="2332"/>
                  </a:cubicBezTo>
                  <a:cubicBezTo>
                    <a:pt x="2085" y="2304"/>
                    <a:pt x="1975" y="2235"/>
                    <a:pt x="1879" y="2126"/>
                  </a:cubicBezTo>
                  <a:cubicBezTo>
                    <a:pt x="1770" y="2030"/>
                    <a:pt x="1632" y="1934"/>
                    <a:pt x="1495" y="1920"/>
                  </a:cubicBezTo>
                  <a:cubicBezTo>
                    <a:pt x="1445" y="1915"/>
                    <a:pt x="1396" y="1912"/>
                    <a:pt x="1348" y="1912"/>
                  </a:cubicBezTo>
                  <a:cubicBezTo>
                    <a:pt x="1278" y="1912"/>
                    <a:pt x="1209" y="1919"/>
                    <a:pt x="1141" y="1937"/>
                  </a:cubicBezTo>
                  <a:lnTo>
                    <a:pt x="1141" y="1937"/>
                  </a:lnTo>
                  <a:cubicBezTo>
                    <a:pt x="1193" y="1926"/>
                    <a:pt x="1246" y="1919"/>
                    <a:pt x="1303" y="1919"/>
                  </a:cubicBezTo>
                  <a:cubicBezTo>
                    <a:pt x="1351" y="1919"/>
                    <a:pt x="1401" y="1924"/>
                    <a:pt x="1454" y="1934"/>
                  </a:cubicBezTo>
                  <a:cubicBezTo>
                    <a:pt x="1742" y="1975"/>
                    <a:pt x="1879" y="2277"/>
                    <a:pt x="2167" y="2345"/>
                  </a:cubicBezTo>
                  <a:cubicBezTo>
                    <a:pt x="2245" y="2365"/>
                    <a:pt x="2323" y="2373"/>
                    <a:pt x="2401" y="2373"/>
                  </a:cubicBezTo>
                  <a:cubicBezTo>
                    <a:pt x="2602" y="2373"/>
                    <a:pt x="2803" y="2318"/>
                    <a:pt x="2990" y="2249"/>
                  </a:cubicBezTo>
                  <a:cubicBezTo>
                    <a:pt x="3251" y="2167"/>
                    <a:pt x="3511" y="2043"/>
                    <a:pt x="3772" y="2030"/>
                  </a:cubicBezTo>
                  <a:cubicBezTo>
                    <a:pt x="3805" y="2024"/>
                    <a:pt x="3837" y="2021"/>
                    <a:pt x="3869" y="2021"/>
                  </a:cubicBezTo>
                  <a:cubicBezTo>
                    <a:pt x="3982" y="2021"/>
                    <a:pt x="4084" y="2056"/>
                    <a:pt x="4170" y="2098"/>
                  </a:cubicBezTo>
                  <a:cubicBezTo>
                    <a:pt x="4293" y="2167"/>
                    <a:pt x="4417" y="2249"/>
                    <a:pt x="4554" y="2304"/>
                  </a:cubicBezTo>
                  <a:cubicBezTo>
                    <a:pt x="4642" y="2331"/>
                    <a:pt x="4737" y="2346"/>
                    <a:pt x="4829" y="2346"/>
                  </a:cubicBezTo>
                  <a:cubicBezTo>
                    <a:pt x="4880" y="2346"/>
                    <a:pt x="4930" y="2341"/>
                    <a:pt x="4979" y="2332"/>
                  </a:cubicBezTo>
                  <a:cubicBezTo>
                    <a:pt x="5130" y="2290"/>
                    <a:pt x="5253" y="2249"/>
                    <a:pt x="5390" y="2194"/>
                  </a:cubicBezTo>
                  <a:cubicBezTo>
                    <a:pt x="5651" y="2085"/>
                    <a:pt x="5884" y="1975"/>
                    <a:pt x="6159" y="1975"/>
                  </a:cubicBezTo>
                  <a:cubicBezTo>
                    <a:pt x="6433" y="1975"/>
                    <a:pt x="6693" y="2085"/>
                    <a:pt x="6981" y="2112"/>
                  </a:cubicBezTo>
                  <a:cubicBezTo>
                    <a:pt x="7146" y="2112"/>
                    <a:pt x="7283" y="2071"/>
                    <a:pt x="7420" y="2016"/>
                  </a:cubicBezTo>
                  <a:cubicBezTo>
                    <a:pt x="7557" y="1975"/>
                    <a:pt x="7667" y="1906"/>
                    <a:pt x="7791" y="1838"/>
                  </a:cubicBezTo>
                  <a:cubicBezTo>
                    <a:pt x="7914" y="1769"/>
                    <a:pt x="8024" y="1701"/>
                    <a:pt x="8175" y="1673"/>
                  </a:cubicBezTo>
                  <a:cubicBezTo>
                    <a:pt x="8255" y="1657"/>
                    <a:pt x="8331" y="1650"/>
                    <a:pt x="8410" y="1650"/>
                  </a:cubicBezTo>
                  <a:cubicBezTo>
                    <a:pt x="8466" y="1650"/>
                    <a:pt x="8524" y="1654"/>
                    <a:pt x="8586" y="1659"/>
                  </a:cubicBezTo>
                  <a:cubicBezTo>
                    <a:pt x="8780" y="1689"/>
                    <a:pt x="8974" y="1718"/>
                    <a:pt x="9173" y="1718"/>
                  </a:cubicBezTo>
                  <a:cubicBezTo>
                    <a:pt x="9255" y="1718"/>
                    <a:pt x="9338" y="1713"/>
                    <a:pt x="9423" y="1701"/>
                  </a:cubicBezTo>
                  <a:cubicBezTo>
                    <a:pt x="9711" y="1646"/>
                    <a:pt x="9930" y="1467"/>
                    <a:pt x="10191" y="1358"/>
                  </a:cubicBezTo>
                  <a:cubicBezTo>
                    <a:pt x="10424" y="1234"/>
                    <a:pt x="10726" y="1234"/>
                    <a:pt x="11000" y="1179"/>
                  </a:cubicBezTo>
                  <a:cubicBezTo>
                    <a:pt x="11274" y="1138"/>
                    <a:pt x="11508" y="946"/>
                    <a:pt x="11686" y="713"/>
                  </a:cubicBezTo>
                  <a:cubicBezTo>
                    <a:pt x="11864" y="494"/>
                    <a:pt x="11988" y="261"/>
                    <a:pt x="1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5" name="Google Shape;4495;p48"/>
            <p:cNvSpPr/>
            <p:nvPr/>
          </p:nvSpPr>
          <p:spPr>
            <a:xfrm>
              <a:off x="3138711" y="3334053"/>
              <a:ext cx="129320" cy="108237"/>
            </a:xfrm>
            <a:custGeom>
              <a:avLst/>
              <a:gdLst/>
              <a:ahLst/>
              <a:cxnLst/>
              <a:rect l="l" t="t" r="r" b="b"/>
              <a:pathLst>
                <a:path w="920" h="770" extrusionOk="0">
                  <a:moveTo>
                    <a:pt x="919" y="1"/>
                  </a:moveTo>
                  <a:lnTo>
                    <a:pt x="919" y="1"/>
                  </a:lnTo>
                  <a:cubicBezTo>
                    <a:pt x="755" y="124"/>
                    <a:pt x="618" y="262"/>
                    <a:pt x="453" y="385"/>
                  </a:cubicBezTo>
                  <a:cubicBezTo>
                    <a:pt x="302" y="522"/>
                    <a:pt x="151" y="618"/>
                    <a:pt x="0" y="769"/>
                  </a:cubicBezTo>
                  <a:cubicBezTo>
                    <a:pt x="220" y="755"/>
                    <a:pt x="412" y="659"/>
                    <a:pt x="563" y="522"/>
                  </a:cubicBezTo>
                  <a:cubicBezTo>
                    <a:pt x="727" y="385"/>
                    <a:pt x="851" y="207"/>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6" name="Google Shape;4496;p48"/>
            <p:cNvSpPr/>
            <p:nvPr/>
          </p:nvSpPr>
          <p:spPr>
            <a:xfrm>
              <a:off x="3217710" y="3187580"/>
              <a:ext cx="38655" cy="46387"/>
            </a:xfrm>
            <a:custGeom>
              <a:avLst/>
              <a:gdLst/>
              <a:ahLst/>
              <a:cxnLst/>
              <a:rect l="l" t="t" r="r" b="b"/>
              <a:pathLst>
                <a:path w="275" h="330" extrusionOk="0">
                  <a:moveTo>
                    <a:pt x="234" y="1"/>
                  </a:moveTo>
                  <a:lnTo>
                    <a:pt x="234" y="1"/>
                  </a:lnTo>
                  <a:cubicBezTo>
                    <a:pt x="152" y="14"/>
                    <a:pt x="97" y="69"/>
                    <a:pt x="69" y="138"/>
                  </a:cubicBezTo>
                  <a:cubicBezTo>
                    <a:pt x="56" y="179"/>
                    <a:pt x="28" y="193"/>
                    <a:pt x="14" y="220"/>
                  </a:cubicBezTo>
                  <a:lnTo>
                    <a:pt x="14" y="247"/>
                  </a:lnTo>
                  <a:lnTo>
                    <a:pt x="28" y="247"/>
                  </a:lnTo>
                  <a:lnTo>
                    <a:pt x="14" y="261"/>
                  </a:lnTo>
                  <a:lnTo>
                    <a:pt x="14" y="275"/>
                  </a:lnTo>
                  <a:cubicBezTo>
                    <a:pt x="14" y="275"/>
                    <a:pt x="1" y="275"/>
                    <a:pt x="1" y="289"/>
                  </a:cubicBezTo>
                  <a:lnTo>
                    <a:pt x="14" y="316"/>
                  </a:lnTo>
                  <a:cubicBezTo>
                    <a:pt x="14" y="316"/>
                    <a:pt x="28" y="330"/>
                    <a:pt x="56" y="330"/>
                  </a:cubicBezTo>
                  <a:cubicBezTo>
                    <a:pt x="56" y="330"/>
                    <a:pt x="83" y="316"/>
                    <a:pt x="97" y="316"/>
                  </a:cubicBezTo>
                  <a:lnTo>
                    <a:pt x="124" y="289"/>
                  </a:lnTo>
                  <a:cubicBezTo>
                    <a:pt x="152" y="275"/>
                    <a:pt x="193" y="261"/>
                    <a:pt x="206" y="220"/>
                  </a:cubicBezTo>
                  <a:cubicBezTo>
                    <a:pt x="234" y="151"/>
                    <a:pt x="275" y="83"/>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7" name="Google Shape;4497;p48"/>
            <p:cNvSpPr/>
            <p:nvPr/>
          </p:nvSpPr>
          <p:spPr>
            <a:xfrm>
              <a:off x="3335365" y="3091150"/>
              <a:ext cx="48354" cy="90807"/>
            </a:xfrm>
            <a:custGeom>
              <a:avLst/>
              <a:gdLst/>
              <a:ahLst/>
              <a:cxnLst/>
              <a:rect l="l" t="t" r="r" b="b"/>
              <a:pathLst>
                <a:path w="344" h="646" extrusionOk="0">
                  <a:moveTo>
                    <a:pt x="316" y="1"/>
                  </a:moveTo>
                  <a:lnTo>
                    <a:pt x="316" y="1"/>
                  </a:lnTo>
                  <a:cubicBezTo>
                    <a:pt x="206" y="97"/>
                    <a:pt x="151" y="207"/>
                    <a:pt x="110" y="303"/>
                  </a:cubicBezTo>
                  <a:cubicBezTo>
                    <a:pt x="69" y="412"/>
                    <a:pt x="14" y="508"/>
                    <a:pt x="0" y="645"/>
                  </a:cubicBezTo>
                  <a:cubicBezTo>
                    <a:pt x="124" y="577"/>
                    <a:pt x="206" y="481"/>
                    <a:pt x="261" y="371"/>
                  </a:cubicBezTo>
                  <a:cubicBezTo>
                    <a:pt x="316" y="261"/>
                    <a:pt x="343" y="138"/>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8" name="Google Shape;4498;p48"/>
            <p:cNvSpPr/>
            <p:nvPr/>
          </p:nvSpPr>
          <p:spPr>
            <a:xfrm>
              <a:off x="1696630" y="2253362"/>
              <a:ext cx="1365027" cy="1223640"/>
            </a:xfrm>
            <a:custGeom>
              <a:avLst/>
              <a:gdLst/>
              <a:ahLst/>
              <a:cxnLst/>
              <a:rect l="l" t="t" r="r" b="b"/>
              <a:pathLst>
                <a:path w="9711" h="8705" extrusionOk="0">
                  <a:moveTo>
                    <a:pt x="5330" y="0"/>
                  </a:moveTo>
                  <a:cubicBezTo>
                    <a:pt x="4859" y="0"/>
                    <a:pt x="4383" y="74"/>
                    <a:pt x="3923" y="200"/>
                  </a:cubicBezTo>
                  <a:cubicBezTo>
                    <a:pt x="2441" y="625"/>
                    <a:pt x="1111" y="1723"/>
                    <a:pt x="562" y="3190"/>
                  </a:cubicBezTo>
                  <a:cubicBezTo>
                    <a:pt x="0" y="4644"/>
                    <a:pt x="316" y="6427"/>
                    <a:pt x="1427" y="7511"/>
                  </a:cubicBezTo>
                  <a:cubicBezTo>
                    <a:pt x="1408" y="7507"/>
                    <a:pt x="1389" y="7505"/>
                    <a:pt x="1370" y="7505"/>
                  </a:cubicBezTo>
                  <a:cubicBezTo>
                    <a:pt x="1198" y="7505"/>
                    <a:pt x="1041" y="7665"/>
                    <a:pt x="1029" y="7826"/>
                  </a:cubicBezTo>
                  <a:cubicBezTo>
                    <a:pt x="1001" y="8553"/>
                    <a:pt x="3621" y="8690"/>
                    <a:pt x="4115" y="8704"/>
                  </a:cubicBezTo>
                  <a:cubicBezTo>
                    <a:pt x="4143" y="8704"/>
                    <a:pt x="4171" y="8704"/>
                    <a:pt x="4199" y="8704"/>
                  </a:cubicBezTo>
                  <a:cubicBezTo>
                    <a:pt x="5351" y="8704"/>
                    <a:pt x="6513" y="8431"/>
                    <a:pt x="7544" y="7936"/>
                  </a:cubicBezTo>
                  <a:cubicBezTo>
                    <a:pt x="8545" y="7428"/>
                    <a:pt x="9505" y="6633"/>
                    <a:pt x="9670" y="5536"/>
                  </a:cubicBezTo>
                  <a:cubicBezTo>
                    <a:pt x="9711" y="5289"/>
                    <a:pt x="9683" y="5001"/>
                    <a:pt x="9519" y="4836"/>
                  </a:cubicBezTo>
                  <a:cubicBezTo>
                    <a:pt x="9443" y="4755"/>
                    <a:pt x="9334" y="4716"/>
                    <a:pt x="9228" y="4716"/>
                  </a:cubicBezTo>
                  <a:cubicBezTo>
                    <a:pt x="9095" y="4716"/>
                    <a:pt x="8967" y="4779"/>
                    <a:pt x="8924" y="4902"/>
                  </a:cubicBezTo>
                  <a:lnTo>
                    <a:pt x="8924" y="4902"/>
                  </a:lnTo>
                  <a:cubicBezTo>
                    <a:pt x="9188" y="3963"/>
                    <a:pt x="9116" y="2934"/>
                    <a:pt x="8682" y="2052"/>
                  </a:cubicBezTo>
                  <a:cubicBezTo>
                    <a:pt x="8229" y="1174"/>
                    <a:pt x="7448" y="461"/>
                    <a:pt x="6501" y="173"/>
                  </a:cubicBezTo>
                  <a:cubicBezTo>
                    <a:pt x="6124" y="53"/>
                    <a:pt x="5729" y="0"/>
                    <a:pt x="53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9" name="Google Shape;4499;p48"/>
            <p:cNvSpPr/>
            <p:nvPr/>
          </p:nvSpPr>
          <p:spPr>
            <a:xfrm>
              <a:off x="1723619" y="2256454"/>
              <a:ext cx="1224321" cy="1114279"/>
            </a:xfrm>
            <a:custGeom>
              <a:avLst/>
              <a:gdLst/>
              <a:ahLst/>
              <a:cxnLst/>
              <a:rect l="l" t="t" r="r" b="b"/>
              <a:pathLst>
                <a:path w="8710" h="7927" extrusionOk="0">
                  <a:moveTo>
                    <a:pt x="6433" y="4965"/>
                  </a:moveTo>
                  <a:cubicBezTo>
                    <a:pt x="6432" y="4966"/>
                    <a:pt x="6431" y="4967"/>
                    <a:pt x="6431" y="4969"/>
                  </a:cubicBezTo>
                  <a:lnTo>
                    <a:pt x="6431" y="4969"/>
                  </a:lnTo>
                  <a:cubicBezTo>
                    <a:pt x="6431" y="4968"/>
                    <a:pt x="6432" y="4966"/>
                    <a:pt x="6433" y="4965"/>
                  </a:cubicBezTo>
                  <a:close/>
                  <a:moveTo>
                    <a:pt x="4855" y="0"/>
                  </a:moveTo>
                  <a:lnTo>
                    <a:pt x="4855" y="0"/>
                  </a:lnTo>
                  <a:cubicBezTo>
                    <a:pt x="4471" y="69"/>
                    <a:pt x="4101" y="41"/>
                    <a:pt x="3703" y="165"/>
                  </a:cubicBezTo>
                  <a:cubicBezTo>
                    <a:pt x="2208" y="590"/>
                    <a:pt x="892" y="1687"/>
                    <a:pt x="343" y="3141"/>
                  </a:cubicBezTo>
                  <a:cubicBezTo>
                    <a:pt x="28" y="3950"/>
                    <a:pt x="0" y="4855"/>
                    <a:pt x="206" y="5692"/>
                  </a:cubicBezTo>
                  <a:cubicBezTo>
                    <a:pt x="329" y="6131"/>
                    <a:pt x="494" y="6542"/>
                    <a:pt x="754" y="6913"/>
                  </a:cubicBezTo>
                  <a:cubicBezTo>
                    <a:pt x="823" y="7036"/>
                    <a:pt x="1152" y="7310"/>
                    <a:pt x="1152" y="7434"/>
                  </a:cubicBezTo>
                  <a:cubicBezTo>
                    <a:pt x="1152" y="7557"/>
                    <a:pt x="919" y="7653"/>
                    <a:pt x="837" y="7736"/>
                  </a:cubicBezTo>
                  <a:cubicBezTo>
                    <a:pt x="945" y="7640"/>
                    <a:pt x="1063" y="7607"/>
                    <a:pt x="1181" y="7607"/>
                  </a:cubicBezTo>
                  <a:cubicBezTo>
                    <a:pt x="1334" y="7607"/>
                    <a:pt x="1487" y="7662"/>
                    <a:pt x="1619" y="7708"/>
                  </a:cubicBezTo>
                  <a:cubicBezTo>
                    <a:pt x="2085" y="7777"/>
                    <a:pt x="2565" y="7873"/>
                    <a:pt x="3031" y="7914"/>
                  </a:cubicBezTo>
                  <a:cubicBezTo>
                    <a:pt x="3191" y="7922"/>
                    <a:pt x="3355" y="7926"/>
                    <a:pt x="3521" y="7926"/>
                  </a:cubicBezTo>
                  <a:cubicBezTo>
                    <a:pt x="3924" y="7926"/>
                    <a:pt x="4335" y="7900"/>
                    <a:pt x="4705" y="7832"/>
                  </a:cubicBezTo>
                  <a:cubicBezTo>
                    <a:pt x="5569" y="7653"/>
                    <a:pt x="6446" y="7352"/>
                    <a:pt x="7173" y="6871"/>
                  </a:cubicBezTo>
                  <a:cubicBezTo>
                    <a:pt x="7763" y="6487"/>
                    <a:pt x="8504" y="5815"/>
                    <a:pt x="8655" y="5102"/>
                  </a:cubicBezTo>
                  <a:cubicBezTo>
                    <a:pt x="8709" y="4842"/>
                    <a:pt x="8709" y="4581"/>
                    <a:pt x="8682" y="4334"/>
                  </a:cubicBezTo>
                  <a:lnTo>
                    <a:pt x="8682" y="4334"/>
                  </a:lnTo>
                  <a:cubicBezTo>
                    <a:pt x="8435" y="4828"/>
                    <a:pt x="8133" y="5322"/>
                    <a:pt x="7791" y="5788"/>
                  </a:cubicBezTo>
                  <a:cubicBezTo>
                    <a:pt x="7900" y="5514"/>
                    <a:pt x="7969" y="5226"/>
                    <a:pt x="7955" y="4910"/>
                  </a:cubicBezTo>
                  <a:lnTo>
                    <a:pt x="7955" y="4910"/>
                  </a:lnTo>
                  <a:cubicBezTo>
                    <a:pt x="7653" y="5610"/>
                    <a:pt x="7201" y="6570"/>
                    <a:pt x="6474" y="6899"/>
                  </a:cubicBezTo>
                  <a:cubicBezTo>
                    <a:pt x="5931" y="7148"/>
                    <a:pt x="5365" y="7293"/>
                    <a:pt x="4787" y="7293"/>
                  </a:cubicBezTo>
                  <a:cubicBezTo>
                    <a:pt x="4474" y="7293"/>
                    <a:pt x="4158" y="7251"/>
                    <a:pt x="3840" y="7160"/>
                  </a:cubicBezTo>
                  <a:cubicBezTo>
                    <a:pt x="3648" y="7091"/>
                    <a:pt x="3456" y="7036"/>
                    <a:pt x="3292" y="6913"/>
                  </a:cubicBezTo>
                  <a:cubicBezTo>
                    <a:pt x="3114" y="6803"/>
                    <a:pt x="2990" y="6638"/>
                    <a:pt x="2963" y="6433"/>
                  </a:cubicBezTo>
                  <a:lnTo>
                    <a:pt x="2963" y="6433"/>
                  </a:lnTo>
                  <a:cubicBezTo>
                    <a:pt x="3402" y="6556"/>
                    <a:pt x="3854" y="6693"/>
                    <a:pt x="4321" y="6721"/>
                  </a:cubicBezTo>
                  <a:cubicBezTo>
                    <a:pt x="4413" y="6729"/>
                    <a:pt x="4505" y="6733"/>
                    <a:pt x="4596" y="6733"/>
                  </a:cubicBezTo>
                  <a:cubicBezTo>
                    <a:pt x="4968" y="6733"/>
                    <a:pt x="5332" y="6661"/>
                    <a:pt x="5651" y="6474"/>
                  </a:cubicBezTo>
                  <a:cubicBezTo>
                    <a:pt x="6021" y="6268"/>
                    <a:pt x="6309" y="5925"/>
                    <a:pt x="6405" y="5527"/>
                  </a:cubicBezTo>
                  <a:cubicBezTo>
                    <a:pt x="6446" y="5392"/>
                    <a:pt x="6380" y="5069"/>
                    <a:pt x="6431" y="4969"/>
                  </a:cubicBezTo>
                  <a:lnTo>
                    <a:pt x="6431" y="4969"/>
                  </a:lnTo>
                  <a:cubicBezTo>
                    <a:pt x="6239" y="5324"/>
                    <a:pt x="5993" y="5652"/>
                    <a:pt x="5651" y="5870"/>
                  </a:cubicBezTo>
                  <a:cubicBezTo>
                    <a:pt x="5422" y="6017"/>
                    <a:pt x="5157" y="6108"/>
                    <a:pt x="4896" y="6108"/>
                  </a:cubicBezTo>
                  <a:cubicBezTo>
                    <a:pt x="4766" y="6108"/>
                    <a:pt x="4636" y="6085"/>
                    <a:pt x="4513" y="6035"/>
                  </a:cubicBezTo>
                  <a:cubicBezTo>
                    <a:pt x="4938" y="5925"/>
                    <a:pt x="5335" y="5596"/>
                    <a:pt x="5445" y="5171"/>
                  </a:cubicBezTo>
                  <a:cubicBezTo>
                    <a:pt x="5569" y="4746"/>
                    <a:pt x="5377" y="4224"/>
                    <a:pt x="4965" y="4032"/>
                  </a:cubicBezTo>
                  <a:cubicBezTo>
                    <a:pt x="4855" y="3979"/>
                    <a:pt x="4737" y="3955"/>
                    <a:pt x="4617" y="3955"/>
                  </a:cubicBezTo>
                  <a:cubicBezTo>
                    <a:pt x="4273" y="3955"/>
                    <a:pt x="3921" y="4159"/>
                    <a:pt x="3758" y="4485"/>
                  </a:cubicBezTo>
                  <a:cubicBezTo>
                    <a:pt x="3576" y="4806"/>
                    <a:pt x="3586" y="5210"/>
                    <a:pt x="3749" y="5548"/>
                  </a:cubicBezTo>
                  <a:lnTo>
                    <a:pt x="3749" y="5548"/>
                  </a:lnTo>
                  <a:cubicBezTo>
                    <a:pt x="3432" y="5009"/>
                    <a:pt x="3242" y="4349"/>
                    <a:pt x="3511" y="3799"/>
                  </a:cubicBezTo>
                  <a:cubicBezTo>
                    <a:pt x="3746" y="3307"/>
                    <a:pt x="4271" y="3035"/>
                    <a:pt x="4787" y="3035"/>
                  </a:cubicBezTo>
                  <a:cubicBezTo>
                    <a:pt x="4875" y="3035"/>
                    <a:pt x="4962" y="3043"/>
                    <a:pt x="5047" y="3059"/>
                  </a:cubicBezTo>
                  <a:cubicBezTo>
                    <a:pt x="5651" y="3155"/>
                    <a:pt x="6172" y="3593"/>
                    <a:pt x="6446" y="4142"/>
                  </a:cubicBezTo>
                  <a:cubicBezTo>
                    <a:pt x="6570" y="3621"/>
                    <a:pt x="6405" y="3045"/>
                    <a:pt x="6062" y="2647"/>
                  </a:cubicBezTo>
                  <a:cubicBezTo>
                    <a:pt x="5706" y="2243"/>
                    <a:pt x="5236" y="2088"/>
                    <a:pt x="4746" y="2088"/>
                  </a:cubicBezTo>
                  <a:cubicBezTo>
                    <a:pt x="4255" y="2088"/>
                    <a:pt x="3744" y="2243"/>
                    <a:pt x="3306" y="2455"/>
                  </a:cubicBezTo>
                  <a:cubicBezTo>
                    <a:pt x="2908" y="2647"/>
                    <a:pt x="2551" y="2935"/>
                    <a:pt x="2359" y="3333"/>
                  </a:cubicBezTo>
                  <a:cubicBezTo>
                    <a:pt x="2044" y="2524"/>
                    <a:pt x="2208" y="1646"/>
                    <a:pt x="2812" y="1015"/>
                  </a:cubicBezTo>
                  <a:cubicBezTo>
                    <a:pt x="3333" y="453"/>
                    <a:pt x="4101" y="137"/>
                    <a:pt x="485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0" name="Google Shape;4500;p48"/>
            <p:cNvSpPr/>
            <p:nvPr/>
          </p:nvSpPr>
          <p:spPr>
            <a:xfrm>
              <a:off x="1926036" y="2954377"/>
              <a:ext cx="1016144" cy="418469"/>
            </a:xfrm>
            <a:custGeom>
              <a:avLst/>
              <a:gdLst/>
              <a:ahLst/>
              <a:cxnLst/>
              <a:rect l="l" t="t" r="r" b="b"/>
              <a:pathLst>
                <a:path w="7229" h="2977" extrusionOk="0">
                  <a:moveTo>
                    <a:pt x="7215" y="0"/>
                  </a:moveTo>
                  <a:cubicBezTo>
                    <a:pt x="7215" y="357"/>
                    <a:pt x="6995" y="645"/>
                    <a:pt x="6748" y="892"/>
                  </a:cubicBezTo>
                  <a:cubicBezTo>
                    <a:pt x="6501" y="1125"/>
                    <a:pt x="6227" y="1330"/>
                    <a:pt x="5953" y="1536"/>
                  </a:cubicBezTo>
                  <a:cubicBezTo>
                    <a:pt x="5377" y="1934"/>
                    <a:pt x="4746" y="2249"/>
                    <a:pt x="4101" y="2469"/>
                  </a:cubicBezTo>
                  <a:cubicBezTo>
                    <a:pt x="3772" y="2592"/>
                    <a:pt x="3443" y="2675"/>
                    <a:pt x="3100" y="2743"/>
                  </a:cubicBezTo>
                  <a:cubicBezTo>
                    <a:pt x="2922" y="2757"/>
                    <a:pt x="2757" y="2798"/>
                    <a:pt x="2579" y="2812"/>
                  </a:cubicBezTo>
                  <a:cubicBezTo>
                    <a:pt x="2414" y="2812"/>
                    <a:pt x="2236" y="2839"/>
                    <a:pt x="2071" y="2839"/>
                  </a:cubicBezTo>
                  <a:cubicBezTo>
                    <a:pt x="1940" y="2847"/>
                    <a:pt x="1807" y="2851"/>
                    <a:pt x="1675" y="2851"/>
                  </a:cubicBezTo>
                  <a:cubicBezTo>
                    <a:pt x="1117" y="2851"/>
                    <a:pt x="554" y="2783"/>
                    <a:pt x="0" y="2661"/>
                  </a:cubicBezTo>
                  <a:lnTo>
                    <a:pt x="0" y="2661"/>
                  </a:lnTo>
                  <a:cubicBezTo>
                    <a:pt x="329" y="2771"/>
                    <a:pt x="672" y="2867"/>
                    <a:pt x="1015" y="2908"/>
                  </a:cubicBezTo>
                  <a:lnTo>
                    <a:pt x="1262" y="2949"/>
                  </a:lnTo>
                  <a:cubicBezTo>
                    <a:pt x="1358" y="2949"/>
                    <a:pt x="1440" y="2963"/>
                    <a:pt x="1523" y="2963"/>
                  </a:cubicBezTo>
                  <a:cubicBezTo>
                    <a:pt x="1701" y="2976"/>
                    <a:pt x="1879" y="2976"/>
                    <a:pt x="2058" y="2976"/>
                  </a:cubicBezTo>
                  <a:cubicBezTo>
                    <a:pt x="2771" y="2976"/>
                    <a:pt x="3470" y="2867"/>
                    <a:pt x="4142" y="2633"/>
                  </a:cubicBezTo>
                  <a:cubicBezTo>
                    <a:pt x="4814" y="2400"/>
                    <a:pt x="5445" y="2085"/>
                    <a:pt x="6021" y="1660"/>
                  </a:cubicBezTo>
                  <a:cubicBezTo>
                    <a:pt x="6296" y="1440"/>
                    <a:pt x="6556" y="1221"/>
                    <a:pt x="6803" y="960"/>
                  </a:cubicBezTo>
                  <a:cubicBezTo>
                    <a:pt x="6927" y="823"/>
                    <a:pt x="7023" y="672"/>
                    <a:pt x="7119" y="508"/>
                  </a:cubicBezTo>
                  <a:cubicBezTo>
                    <a:pt x="7201" y="357"/>
                    <a:pt x="7228" y="165"/>
                    <a:pt x="7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1" name="Google Shape;4501;p48"/>
            <p:cNvSpPr/>
            <p:nvPr/>
          </p:nvSpPr>
          <p:spPr>
            <a:xfrm>
              <a:off x="2014734" y="2543495"/>
              <a:ext cx="651800" cy="748944"/>
            </a:xfrm>
            <a:custGeom>
              <a:avLst/>
              <a:gdLst/>
              <a:ahLst/>
              <a:cxnLst/>
              <a:rect l="l" t="t" r="r" b="b"/>
              <a:pathLst>
                <a:path w="4637" h="5328" extrusionOk="0">
                  <a:moveTo>
                    <a:pt x="2585" y="1"/>
                  </a:moveTo>
                  <a:cubicBezTo>
                    <a:pt x="2194" y="1"/>
                    <a:pt x="1806" y="121"/>
                    <a:pt x="1454" y="303"/>
                  </a:cubicBezTo>
                  <a:cubicBezTo>
                    <a:pt x="1097" y="482"/>
                    <a:pt x="768" y="756"/>
                    <a:pt x="535" y="1085"/>
                  </a:cubicBezTo>
                  <a:cubicBezTo>
                    <a:pt x="398" y="1236"/>
                    <a:pt x="316" y="1428"/>
                    <a:pt x="220" y="1620"/>
                  </a:cubicBezTo>
                  <a:cubicBezTo>
                    <a:pt x="151" y="1812"/>
                    <a:pt x="110" y="1990"/>
                    <a:pt x="69" y="2196"/>
                  </a:cubicBezTo>
                  <a:cubicBezTo>
                    <a:pt x="0" y="2594"/>
                    <a:pt x="14" y="3005"/>
                    <a:pt x="124" y="3403"/>
                  </a:cubicBezTo>
                  <a:cubicBezTo>
                    <a:pt x="178" y="3595"/>
                    <a:pt x="247" y="3773"/>
                    <a:pt x="329" y="3965"/>
                  </a:cubicBezTo>
                  <a:cubicBezTo>
                    <a:pt x="412" y="4157"/>
                    <a:pt x="521" y="4322"/>
                    <a:pt x="659" y="4487"/>
                  </a:cubicBezTo>
                  <a:cubicBezTo>
                    <a:pt x="1116" y="5028"/>
                    <a:pt x="1827" y="5327"/>
                    <a:pt x="2523" y="5327"/>
                  </a:cubicBezTo>
                  <a:cubicBezTo>
                    <a:pt x="2620" y="5327"/>
                    <a:pt x="2716" y="5321"/>
                    <a:pt x="2812" y="5310"/>
                  </a:cubicBezTo>
                  <a:lnTo>
                    <a:pt x="2812" y="5310"/>
                  </a:lnTo>
                  <a:cubicBezTo>
                    <a:pt x="2746" y="5315"/>
                    <a:pt x="2679" y="5318"/>
                    <a:pt x="2613" y="5318"/>
                  </a:cubicBezTo>
                  <a:cubicBezTo>
                    <a:pt x="1895" y="5318"/>
                    <a:pt x="1179" y="4984"/>
                    <a:pt x="727" y="4432"/>
                  </a:cubicBezTo>
                  <a:cubicBezTo>
                    <a:pt x="220" y="3815"/>
                    <a:pt x="69" y="2978"/>
                    <a:pt x="192" y="2224"/>
                  </a:cubicBezTo>
                  <a:cubicBezTo>
                    <a:pt x="316" y="1442"/>
                    <a:pt x="823" y="783"/>
                    <a:pt x="1509" y="413"/>
                  </a:cubicBezTo>
                  <a:cubicBezTo>
                    <a:pt x="1838" y="249"/>
                    <a:pt x="2236" y="139"/>
                    <a:pt x="2606" y="139"/>
                  </a:cubicBezTo>
                  <a:cubicBezTo>
                    <a:pt x="2990" y="139"/>
                    <a:pt x="3360" y="262"/>
                    <a:pt x="3649" y="509"/>
                  </a:cubicBezTo>
                  <a:cubicBezTo>
                    <a:pt x="3690" y="537"/>
                    <a:pt x="3717" y="550"/>
                    <a:pt x="3758" y="591"/>
                  </a:cubicBezTo>
                  <a:lnTo>
                    <a:pt x="3854" y="687"/>
                  </a:lnTo>
                  <a:lnTo>
                    <a:pt x="3964" y="797"/>
                  </a:lnTo>
                  <a:lnTo>
                    <a:pt x="4046" y="921"/>
                  </a:lnTo>
                  <a:cubicBezTo>
                    <a:pt x="4170" y="1071"/>
                    <a:pt x="4252" y="1236"/>
                    <a:pt x="4307" y="1428"/>
                  </a:cubicBezTo>
                  <a:cubicBezTo>
                    <a:pt x="4430" y="1812"/>
                    <a:pt x="4458" y="2196"/>
                    <a:pt x="4403" y="2580"/>
                  </a:cubicBezTo>
                  <a:cubicBezTo>
                    <a:pt x="4362" y="2950"/>
                    <a:pt x="4197" y="3335"/>
                    <a:pt x="3950" y="3609"/>
                  </a:cubicBezTo>
                  <a:cubicBezTo>
                    <a:pt x="3713" y="3858"/>
                    <a:pt x="3363" y="3983"/>
                    <a:pt x="3023" y="3983"/>
                  </a:cubicBezTo>
                  <a:cubicBezTo>
                    <a:pt x="2989" y="3983"/>
                    <a:pt x="2955" y="3982"/>
                    <a:pt x="2922" y="3979"/>
                  </a:cubicBezTo>
                  <a:cubicBezTo>
                    <a:pt x="2538" y="3965"/>
                    <a:pt x="2140" y="3801"/>
                    <a:pt x="1920" y="3485"/>
                  </a:cubicBezTo>
                  <a:cubicBezTo>
                    <a:pt x="1687" y="3184"/>
                    <a:pt x="1605" y="2745"/>
                    <a:pt x="1783" y="2402"/>
                  </a:cubicBezTo>
                  <a:cubicBezTo>
                    <a:pt x="1914" y="2128"/>
                    <a:pt x="2242" y="1906"/>
                    <a:pt x="2577" y="1906"/>
                  </a:cubicBezTo>
                  <a:cubicBezTo>
                    <a:pt x="2628" y="1906"/>
                    <a:pt x="2679" y="1911"/>
                    <a:pt x="2730" y="1922"/>
                  </a:cubicBezTo>
                  <a:cubicBezTo>
                    <a:pt x="3100" y="2018"/>
                    <a:pt x="3402" y="2429"/>
                    <a:pt x="3306" y="2813"/>
                  </a:cubicBezTo>
                  <a:cubicBezTo>
                    <a:pt x="3415" y="2429"/>
                    <a:pt x="3141" y="1990"/>
                    <a:pt x="2757" y="1908"/>
                  </a:cubicBezTo>
                  <a:cubicBezTo>
                    <a:pt x="2698" y="1893"/>
                    <a:pt x="2638" y="1886"/>
                    <a:pt x="2577" y="1886"/>
                  </a:cubicBezTo>
                  <a:cubicBezTo>
                    <a:pt x="2240" y="1886"/>
                    <a:pt x="1891" y="2100"/>
                    <a:pt x="1728" y="2402"/>
                  </a:cubicBezTo>
                  <a:cubicBezTo>
                    <a:pt x="1550" y="2786"/>
                    <a:pt x="1619" y="3266"/>
                    <a:pt x="1852" y="3595"/>
                  </a:cubicBezTo>
                  <a:cubicBezTo>
                    <a:pt x="2099" y="3938"/>
                    <a:pt x="2510" y="4116"/>
                    <a:pt x="2922" y="4157"/>
                  </a:cubicBezTo>
                  <a:cubicBezTo>
                    <a:pt x="2968" y="4161"/>
                    <a:pt x="3014" y="4162"/>
                    <a:pt x="3060" y="4162"/>
                  </a:cubicBezTo>
                  <a:cubicBezTo>
                    <a:pt x="3220" y="4162"/>
                    <a:pt x="3379" y="4142"/>
                    <a:pt x="3539" y="4089"/>
                  </a:cubicBezTo>
                  <a:cubicBezTo>
                    <a:pt x="3745" y="4020"/>
                    <a:pt x="3909" y="3911"/>
                    <a:pt x="4060" y="3760"/>
                  </a:cubicBezTo>
                  <a:cubicBezTo>
                    <a:pt x="4375" y="3458"/>
                    <a:pt x="4526" y="3060"/>
                    <a:pt x="4581" y="2649"/>
                  </a:cubicBezTo>
                  <a:cubicBezTo>
                    <a:pt x="4636" y="2237"/>
                    <a:pt x="4595" y="1826"/>
                    <a:pt x="4471" y="1428"/>
                  </a:cubicBezTo>
                  <a:cubicBezTo>
                    <a:pt x="4403" y="1236"/>
                    <a:pt x="4321" y="1058"/>
                    <a:pt x="4197" y="879"/>
                  </a:cubicBezTo>
                  <a:lnTo>
                    <a:pt x="4115" y="742"/>
                  </a:lnTo>
                  <a:lnTo>
                    <a:pt x="4019" y="619"/>
                  </a:lnTo>
                  <a:lnTo>
                    <a:pt x="3909" y="509"/>
                  </a:lnTo>
                  <a:cubicBezTo>
                    <a:pt x="3882" y="468"/>
                    <a:pt x="3827" y="441"/>
                    <a:pt x="3786" y="399"/>
                  </a:cubicBezTo>
                  <a:cubicBezTo>
                    <a:pt x="3470" y="139"/>
                    <a:pt x="3059" y="2"/>
                    <a:pt x="2647" y="2"/>
                  </a:cubicBezTo>
                  <a:cubicBezTo>
                    <a:pt x="2626" y="1"/>
                    <a:pt x="2606" y="1"/>
                    <a:pt x="2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2" name="Google Shape;4502;p48"/>
            <p:cNvSpPr/>
            <p:nvPr/>
          </p:nvSpPr>
          <p:spPr>
            <a:xfrm>
              <a:off x="2756930" y="2491625"/>
              <a:ext cx="115826" cy="611328"/>
            </a:xfrm>
            <a:custGeom>
              <a:avLst/>
              <a:gdLst/>
              <a:ahLst/>
              <a:cxnLst/>
              <a:rect l="l" t="t" r="r" b="b"/>
              <a:pathLst>
                <a:path w="824" h="4349" extrusionOk="0">
                  <a:moveTo>
                    <a:pt x="1" y="0"/>
                  </a:moveTo>
                  <a:lnTo>
                    <a:pt x="1" y="0"/>
                  </a:lnTo>
                  <a:cubicBezTo>
                    <a:pt x="248" y="302"/>
                    <a:pt x="412" y="645"/>
                    <a:pt x="536" y="1029"/>
                  </a:cubicBezTo>
                  <a:cubicBezTo>
                    <a:pt x="632" y="1399"/>
                    <a:pt x="673" y="1783"/>
                    <a:pt x="673" y="2154"/>
                  </a:cubicBezTo>
                  <a:cubicBezTo>
                    <a:pt x="673" y="2538"/>
                    <a:pt x="618" y="2908"/>
                    <a:pt x="522" y="3292"/>
                  </a:cubicBezTo>
                  <a:cubicBezTo>
                    <a:pt x="481" y="3374"/>
                    <a:pt x="467" y="3484"/>
                    <a:pt x="426" y="3566"/>
                  </a:cubicBezTo>
                  <a:cubicBezTo>
                    <a:pt x="398" y="3662"/>
                    <a:pt x="357" y="3758"/>
                    <a:pt x="330" y="3841"/>
                  </a:cubicBezTo>
                  <a:cubicBezTo>
                    <a:pt x="289" y="3923"/>
                    <a:pt x="248" y="4005"/>
                    <a:pt x="206" y="4101"/>
                  </a:cubicBezTo>
                  <a:lnTo>
                    <a:pt x="69" y="4348"/>
                  </a:lnTo>
                  <a:cubicBezTo>
                    <a:pt x="124" y="4266"/>
                    <a:pt x="193" y="4197"/>
                    <a:pt x="248" y="4115"/>
                  </a:cubicBezTo>
                  <a:lnTo>
                    <a:pt x="398" y="3854"/>
                  </a:lnTo>
                  <a:cubicBezTo>
                    <a:pt x="426" y="3758"/>
                    <a:pt x="481" y="3662"/>
                    <a:pt x="522" y="3580"/>
                  </a:cubicBezTo>
                  <a:cubicBezTo>
                    <a:pt x="549" y="3498"/>
                    <a:pt x="590" y="3388"/>
                    <a:pt x="618" y="3306"/>
                  </a:cubicBezTo>
                  <a:cubicBezTo>
                    <a:pt x="755" y="2935"/>
                    <a:pt x="810" y="2538"/>
                    <a:pt x="824" y="2140"/>
                  </a:cubicBezTo>
                  <a:cubicBezTo>
                    <a:pt x="824" y="1742"/>
                    <a:pt x="769" y="1358"/>
                    <a:pt x="632" y="974"/>
                  </a:cubicBezTo>
                  <a:cubicBezTo>
                    <a:pt x="604" y="892"/>
                    <a:pt x="549" y="782"/>
                    <a:pt x="522" y="700"/>
                  </a:cubicBezTo>
                  <a:cubicBezTo>
                    <a:pt x="481" y="618"/>
                    <a:pt x="426" y="535"/>
                    <a:pt x="385" y="439"/>
                  </a:cubicBezTo>
                  <a:lnTo>
                    <a:pt x="206" y="206"/>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3" name="Google Shape;4503;p48"/>
            <p:cNvSpPr/>
            <p:nvPr/>
          </p:nvSpPr>
          <p:spPr>
            <a:xfrm>
              <a:off x="2180463" y="2357523"/>
              <a:ext cx="592060" cy="240230"/>
            </a:xfrm>
            <a:custGeom>
              <a:avLst/>
              <a:gdLst/>
              <a:ahLst/>
              <a:cxnLst/>
              <a:rect l="l" t="t" r="r" b="b"/>
              <a:pathLst>
                <a:path w="4212" h="1709" extrusionOk="0">
                  <a:moveTo>
                    <a:pt x="1650" y="0"/>
                  </a:moveTo>
                  <a:cubicBezTo>
                    <a:pt x="1478" y="0"/>
                    <a:pt x="1306" y="16"/>
                    <a:pt x="1139" y="49"/>
                  </a:cubicBezTo>
                  <a:cubicBezTo>
                    <a:pt x="1029" y="63"/>
                    <a:pt x="933" y="77"/>
                    <a:pt x="824" y="118"/>
                  </a:cubicBezTo>
                  <a:cubicBezTo>
                    <a:pt x="741" y="145"/>
                    <a:pt x="645" y="173"/>
                    <a:pt x="536" y="214"/>
                  </a:cubicBezTo>
                  <a:lnTo>
                    <a:pt x="261" y="351"/>
                  </a:lnTo>
                  <a:cubicBezTo>
                    <a:pt x="179" y="406"/>
                    <a:pt x="97" y="474"/>
                    <a:pt x="1" y="515"/>
                  </a:cubicBezTo>
                  <a:cubicBezTo>
                    <a:pt x="97" y="474"/>
                    <a:pt x="193" y="433"/>
                    <a:pt x="275" y="392"/>
                  </a:cubicBezTo>
                  <a:lnTo>
                    <a:pt x="577" y="282"/>
                  </a:lnTo>
                  <a:lnTo>
                    <a:pt x="865" y="200"/>
                  </a:lnTo>
                  <a:cubicBezTo>
                    <a:pt x="947" y="186"/>
                    <a:pt x="1043" y="159"/>
                    <a:pt x="1153" y="145"/>
                  </a:cubicBezTo>
                  <a:cubicBezTo>
                    <a:pt x="1279" y="128"/>
                    <a:pt x="1403" y="121"/>
                    <a:pt x="1526" y="121"/>
                  </a:cubicBezTo>
                  <a:cubicBezTo>
                    <a:pt x="1806" y="121"/>
                    <a:pt x="2079" y="161"/>
                    <a:pt x="2346" y="227"/>
                  </a:cubicBezTo>
                  <a:cubicBezTo>
                    <a:pt x="2744" y="337"/>
                    <a:pt x="3114" y="515"/>
                    <a:pt x="3430" y="762"/>
                  </a:cubicBezTo>
                  <a:cubicBezTo>
                    <a:pt x="3759" y="1023"/>
                    <a:pt x="4019" y="1325"/>
                    <a:pt x="4211" y="1709"/>
                  </a:cubicBezTo>
                  <a:cubicBezTo>
                    <a:pt x="4170" y="1626"/>
                    <a:pt x="4143" y="1517"/>
                    <a:pt x="4088" y="1448"/>
                  </a:cubicBezTo>
                  <a:cubicBezTo>
                    <a:pt x="4033" y="1366"/>
                    <a:pt x="3978" y="1256"/>
                    <a:pt x="3937" y="1174"/>
                  </a:cubicBezTo>
                  <a:cubicBezTo>
                    <a:pt x="3882" y="1091"/>
                    <a:pt x="3814" y="995"/>
                    <a:pt x="3745" y="913"/>
                  </a:cubicBezTo>
                  <a:lnTo>
                    <a:pt x="3526" y="694"/>
                  </a:lnTo>
                  <a:cubicBezTo>
                    <a:pt x="3210" y="406"/>
                    <a:pt x="2812" y="214"/>
                    <a:pt x="2401" y="90"/>
                  </a:cubicBezTo>
                  <a:cubicBezTo>
                    <a:pt x="2156" y="33"/>
                    <a:pt x="1902" y="0"/>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4" name="Google Shape;4504;p48"/>
            <p:cNvSpPr/>
            <p:nvPr/>
          </p:nvSpPr>
          <p:spPr>
            <a:xfrm>
              <a:off x="1881616" y="2578356"/>
              <a:ext cx="183297" cy="684564"/>
            </a:xfrm>
            <a:custGeom>
              <a:avLst/>
              <a:gdLst/>
              <a:ahLst/>
              <a:cxnLst/>
              <a:rect l="l" t="t" r="r" b="b"/>
              <a:pathLst>
                <a:path w="1304" h="4870" extrusionOk="0">
                  <a:moveTo>
                    <a:pt x="1180" y="1"/>
                  </a:moveTo>
                  <a:cubicBezTo>
                    <a:pt x="1002" y="138"/>
                    <a:pt x="824" y="289"/>
                    <a:pt x="673" y="481"/>
                  </a:cubicBezTo>
                  <a:cubicBezTo>
                    <a:pt x="522" y="645"/>
                    <a:pt x="399" y="851"/>
                    <a:pt x="303" y="1084"/>
                  </a:cubicBezTo>
                  <a:cubicBezTo>
                    <a:pt x="97" y="1509"/>
                    <a:pt x="1" y="1989"/>
                    <a:pt x="28" y="2469"/>
                  </a:cubicBezTo>
                  <a:cubicBezTo>
                    <a:pt x="42" y="2922"/>
                    <a:pt x="138" y="3402"/>
                    <a:pt x="371" y="3841"/>
                  </a:cubicBezTo>
                  <a:cubicBezTo>
                    <a:pt x="467" y="4047"/>
                    <a:pt x="604" y="4252"/>
                    <a:pt x="755" y="4417"/>
                  </a:cubicBezTo>
                  <a:cubicBezTo>
                    <a:pt x="920" y="4595"/>
                    <a:pt x="1098" y="4746"/>
                    <a:pt x="1304" y="4870"/>
                  </a:cubicBezTo>
                  <a:cubicBezTo>
                    <a:pt x="933" y="4581"/>
                    <a:pt x="659" y="4197"/>
                    <a:pt x="481" y="3786"/>
                  </a:cubicBezTo>
                  <a:cubicBezTo>
                    <a:pt x="316" y="3375"/>
                    <a:pt x="207" y="2922"/>
                    <a:pt x="193" y="2469"/>
                  </a:cubicBezTo>
                  <a:cubicBezTo>
                    <a:pt x="179" y="2003"/>
                    <a:pt x="248" y="1564"/>
                    <a:pt x="412" y="1125"/>
                  </a:cubicBezTo>
                  <a:cubicBezTo>
                    <a:pt x="495" y="919"/>
                    <a:pt x="604" y="714"/>
                    <a:pt x="741" y="535"/>
                  </a:cubicBezTo>
                  <a:cubicBezTo>
                    <a:pt x="865" y="330"/>
                    <a:pt x="1016" y="151"/>
                    <a:pt x="1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5" name="Google Shape;4505;p48"/>
            <p:cNvSpPr/>
            <p:nvPr/>
          </p:nvSpPr>
          <p:spPr>
            <a:xfrm>
              <a:off x="1800649" y="2605345"/>
              <a:ext cx="117793" cy="377986"/>
            </a:xfrm>
            <a:custGeom>
              <a:avLst/>
              <a:gdLst/>
              <a:ahLst/>
              <a:cxnLst/>
              <a:rect l="l" t="t" r="r" b="b"/>
              <a:pathLst>
                <a:path w="838" h="2689" extrusionOk="0">
                  <a:moveTo>
                    <a:pt x="837" y="1"/>
                  </a:moveTo>
                  <a:lnTo>
                    <a:pt x="837" y="1"/>
                  </a:lnTo>
                  <a:cubicBezTo>
                    <a:pt x="481" y="316"/>
                    <a:pt x="234" y="769"/>
                    <a:pt x="124" y="1249"/>
                  </a:cubicBezTo>
                  <a:cubicBezTo>
                    <a:pt x="1" y="1729"/>
                    <a:pt x="1" y="2236"/>
                    <a:pt x="165" y="2689"/>
                  </a:cubicBezTo>
                  <a:cubicBezTo>
                    <a:pt x="138" y="2209"/>
                    <a:pt x="165" y="1742"/>
                    <a:pt x="289" y="1276"/>
                  </a:cubicBezTo>
                  <a:cubicBezTo>
                    <a:pt x="385" y="837"/>
                    <a:pt x="577" y="412"/>
                    <a:pt x="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6" name="Google Shape;4506;p48"/>
            <p:cNvSpPr/>
            <p:nvPr/>
          </p:nvSpPr>
          <p:spPr>
            <a:xfrm>
              <a:off x="2795445" y="2474195"/>
              <a:ext cx="56085" cy="85043"/>
            </a:xfrm>
            <a:custGeom>
              <a:avLst/>
              <a:gdLst/>
              <a:ahLst/>
              <a:cxnLst/>
              <a:rect l="l" t="t" r="r" b="b"/>
              <a:pathLst>
                <a:path w="399" h="605" extrusionOk="0">
                  <a:moveTo>
                    <a:pt x="1" y="1"/>
                  </a:moveTo>
                  <a:lnTo>
                    <a:pt x="1" y="1"/>
                  </a:lnTo>
                  <a:cubicBezTo>
                    <a:pt x="42" y="124"/>
                    <a:pt x="83" y="220"/>
                    <a:pt x="152" y="330"/>
                  </a:cubicBezTo>
                  <a:cubicBezTo>
                    <a:pt x="207" y="412"/>
                    <a:pt x="262" y="522"/>
                    <a:pt x="358" y="604"/>
                  </a:cubicBezTo>
                  <a:cubicBezTo>
                    <a:pt x="399" y="481"/>
                    <a:pt x="358" y="344"/>
                    <a:pt x="289" y="248"/>
                  </a:cubicBezTo>
                  <a:cubicBezTo>
                    <a:pt x="220" y="124"/>
                    <a:pt x="138" y="4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7" name="Google Shape;4507;p48"/>
            <p:cNvSpPr/>
            <p:nvPr/>
          </p:nvSpPr>
          <p:spPr>
            <a:xfrm>
              <a:off x="2494771" y="2988957"/>
              <a:ext cx="175566" cy="164042"/>
            </a:xfrm>
            <a:custGeom>
              <a:avLst/>
              <a:gdLst/>
              <a:ahLst/>
              <a:cxnLst/>
              <a:rect l="l" t="t" r="r" b="b"/>
              <a:pathLst>
                <a:path w="1249" h="1167" extrusionOk="0">
                  <a:moveTo>
                    <a:pt x="1248" y="1"/>
                  </a:moveTo>
                  <a:lnTo>
                    <a:pt x="1248" y="1"/>
                  </a:lnTo>
                  <a:cubicBezTo>
                    <a:pt x="1084" y="248"/>
                    <a:pt x="892" y="467"/>
                    <a:pt x="686" y="659"/>
                  </a:cubicBezTo>
                  <a:cubicBezTo>
                    <a:pt x="480" y="851"/>
                    <a:pt x="261" y="1016"/>
                    <a:pt x="0" y="1167"/>
                  </a:cubicBezTo>
                  <a:cubicBezTo>
                    <a:pt x="302" y="1139"/>
                    <a:pt x="576" y="1002"/>
                    <a:pt x="810" y="783"/>
                  </a:cubicBezTo>
                  <a:cubicBezTo>
                    <a:pt x="1015" y="577"/>
                    <a:pt x="1194" y="303"/>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8" name="Google Shape;4508;p48"/>
            <p:cNvSpPr/>
            <p:nvPr/>
          </p:nvSpPr>
          <p:spPr>
            <a:xfrm>
              <a:off x="2072507" y="2530141"/>
              <a:ext cx="117793" cy="94602"/>
            </a:xfrm>
            <a:custGeom>
              <a:avLst/>
              <a:gdLst/>
              <a:ahLst/>
              <a:cxnLst/>
              <a:rect l="l" t="t" r="r" b="b"/>
              <a:pathLst>
                <a:path w="838" h="673" extrusionOk="0">
                  <a:moveTo>
                    <a:pt x="837" y="1"/>
                  </a:moveTo>
                  <a:lnTo>
                    <a:pt x="837" y="1"/>
                  </a:lnTo>
                  <a:cubicBezTo>
                    <a:pt x="659" y="14"/>
                    <a:pt x="481" y="97"/>
                    <a:pt x="330" y="220"/>
                  </a:cubicBezTo>
                  <a:cubicBezTo>
                    <a:pt x="193" y="344"/>
                    <a:pt x="55" y="481"/>
                    <a:pt x="1" y="673"/>
                  </a:cubicBezTo>
                  <a:cubicBezTo>
                    <a:pt x="152" y="563"/>
                    <a:pt x="289" y="440"/>
                    <a:pt x="426" y="357"/>
                  </a:cubicBezTo>
                  <a:cubicBezTo>
                    <a:pt x="563" y="234"/>
                    <a:pt x="700" y="138"/>
                    <a:pt x="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9" name="Google Shape;4509;p48"/>
            <p:cNvSpPr/>
            <p:nvPr/>
          </p:nvSpPr>
          <p:spPr>
            <a:xfrm>
              <a:off x="2118754" y="2369471"/>
              <a:ext cx="38796" cy="25162"/>
            </a:xfrm>
            <a:custGeom>
              <a:avLst/>
              <a:gdLst/>
              <a:ahLst/>
              <a:cxnLst/>
              <a:rect l="l" t="t" r="r" b="b"/>
              <a:pathLst>
                <a:path w="276" h="179" extrusionOk="0">
                  <a:moveTo>
                    <a:pt x="138" y="0"/>
                  </a:moveTo>
                  <a:cubicBezTo>
                    <a:pt x="123" y="0"/>
                    <a:pt x="110" y="2"/>
                    <a:pt x="97" y="5"/>
                  </a:cubicBezTo>
                  <a:cubicBezTo>
                    <a:pt x="56" y="33"/>
                    <a:pt x="1" y="60"/>
                    <a:pt x="1" y="142"/>
                  </a:cubicBezTo>
                  <a:cubicBezTo>
                    <a:pt x="53" y="168"/>
                    <a:pt x="89" y="178"/>
                    <a:pt x="115" y="178"/>
                  </a:cubicBezTo>
                  <a:cubicBezTo>
                    <a:pt x="130" y="178"/>
                    <a:pt x="142" y="175"/>
                    <a:pt x="152" y="170"/>
                  </a:cubicBezTo>
                  <a:cubicBezTo>
                    <a:pt x="207" y="142"/>
                    <a:pt x="234" y="129"/>
                    <a:pt x="275" y="60"/>
                  </a:cubicBezTo>
                  <a:cubicBezTo>
                    <a:pt x="233" y="18"/>
                    <a:pt x="183"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0" name="Google Shape;4510;p48"/>
            <p:cNvSpPr/>
            <p:nvPr/>
          </p:nvSpPr>
          <p:spPr>
            <a:xfrm>
              <a:off x="1870090" y="3151032"/>
              <a:ext cx="48354" cy="63677"/>
            </a:xfrm>
            <a:custGeom>
              <a:avLst/>
              <a:gdLst/>
              <a:ahLst/>
              <a:cxnLst/>
              <a:rect l="l" t="t" r="r" b="b"/>
              <a:pathLst>
                <a:path w="344" h="453" extrusionOk="0">
                  <a:moveTo>
                    <a:pt x="14" y="0"/>
                  </a:moveTo>
                  <a:lnTo>
                    <a:pt x="14" y="0"/>
                  </a:lnTo>
                  <a:cubicBezTo>
                    <a:pt x="1" y="110"/>
                    <a:pt x="42" y="206"/>
                    <a:pt x="83" y="288"/>
                  </a:cubicBezTo>
                  <a:cubicBezTo>
                    <a:pt x="138" y="384"/>
                    <a:pt x="220" y="439"/>
                    <a:pt x="343" y="453"/>
                  </a:cubicBezTo>
                  <a:cubicBezTo>
                    <a:pt x="330" y="329"/>
                    <a:pt x="275" y="261"/>
                    <a:pt x="220" y="192"/>
                  </a:cubicBezTo>
                  <a:cubicBezTo>
                    <a:pt x="179" y="123"/>
                    <a:pt x="124" y="55"/>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1" name="Google Shape;4511;p48"/>
            <p:cNvSpPr/>
            <p:nvPr/>
          </p:nvSpPr>
          <p:spPr>
            <a:xfrm>
              <a:off x="2533287" y="2933151"/>
              <a:ext cx="464848" cy="435759"/>
            </a:xfrm>
            <a:custGeom>
              <a:avLst/>
              <a:gdLst/>
              <a:ahLst/>
              <a:cxnLst/>
              <a:rect l="l" t="t" r="r" b="b"/>
              <a:pathLst>
                <a:path w="3307" h="3100" extrusionOk="0">
                  <a:moveTo>
                    <a:pt x="3251" y="0"/>
                  </a:moveTo>
                  <a:cubicBezTo>
                    <a:pt x="3279" y="192"/>
                    <a:pt x="3224" y="384"/>
                    <a:pt x="3114" y="604"/>
                  </a:cubicBezTo>
                  <a:cubicBezTo>
                    <a:pt x="3032" y="782"/>
                    <a:pt x="2922" y="933"/>
                    <a:pt x="2812" y="1084"/>
                  </a:cubicBezTo>
                  <a:cubicBezTo>
                    <a:pt x="2565" y="1399"/>
                    <a:pt x="2291" y="1673"/>
                    <a:pt x="2003" y="1907"/>
                  </a:cubicBezTo>
                  <a:cubicBezTo>
                    <a:pt x="1715" y="2154"/>
                    <a:pt x="1386" y="2359"/>
                    <a:pt x="1043" y="2565"/>
                  </a:cubicBezTo>
                  <a:cubicBezTo>
                    <a:pt x="878" y="2647"/>
                    <a:pt x="700" y="2757"/>
                    <a:pt x="536" y="2839"/>
                  </a:cubicBezTo>
                  <a:cubicBezTo>
                    <a:pt x="357" y="2922"/>
                    <a:pt x="165" y="3018"/>
                    <a:pt x="1" y="3100"/>
                  </a:cubicBezTo>
                  <a:cubicBezTo>
                    <a:pt x="193" y="3045"/>
                    <a:pt x="371" y="2976"/>
                    <a:pt x="563" y="2908"/>
                  </a:cubicBezTo>
                  <a:cubicBezTo>
                    <a:pt x="755" y="2839"/>
                    <a:pt x="947" y="2757"/>
                    <a:pt x="1112" y="2675"/>
                  </a:cubicBezTo>
                  <a:cubicBezTo>
                    <a:pt x="1468" y="2483"/>
                    <a:pt x="1811" y="2277"/>
                    <a:pt x="2127" y="2016"/>
                  </a:cubicBezTo>
                  <a:cubicBezTo>
                    <a:pt x="2428" y="1756"/>
                    <a:pt x="2703" y="1468"/>
                    <a:pt x="2936" y="1125"/>
                  </a:cubicBezTo>
                  <a:cubicBezTo>
                    <a:pt x="3032" y="960"/>
                    <a:pt x="3142" y="782"/>
                    <a:pt x="3210" y="590"/>
                  </a:cubicBezTo>
                  <a:cubicBezTo>
                    <a:pt x="3279" y="384"/>
                    <a:pt x="3306" y="178"/>
                    <a:pt x="3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2" name="Google Shape;4512;p48"/>
            <p:cNvSpPr/>
            <p:nvPr/>
          </p:nvSpPr>
          <p:spPr>
            <a:xfrm>
              <a:off x="2720382" y="3218505"/>
              <a:ext cx="163899" cy="111892"/>
            </a:xfrm>
            <a:custGeom>
              <a:avLst/>
              <a:gdLst/>
              <a:ahLst/>
              <a:cxnLst/>
              <a:rect l="l" t="t" r="r" b="b"/>
              <a:pathLst>
                <a:path w="1166" h="796" extrusionOk="0">
                  <a:moveTo>
                    <a:pt x="1166" y="0"/>
                  </a:moveTo>
                  <a:cubicBezTo>
                    <a:pt x="960" y="124"/>
                    <a:pt x="782" y="274"/>
                    <a:pt x="590" y="398"/>
                  </a:cubicBezTo>
                  <a:cubicBezTo>
                    <a:pt x="398" y="535"/>
                    <a:pt x="206" y="658"/>
                    <a:pt x="0" y="796"/>
                  </a:cubicBezTo>
                  <a:cubicBezTo>
                    <a:pt x="247" y="782"/>
                    <a:pt x="480" y="672"/>
                    <a:pt x="686" y="549"/>
                  </a:cubicBezTo>
                  <a:cubicBezTo>
                    <a:pt x="892" y="412"/>
                    <a:pt x="1070" y="22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3" name="Google Shape;4513;p48"/>
            <p:cNvSpPr/>
            <p:nvPr/>
          </p:nvSpPr>
          <p:spPr>
            <a:xfrm>
              <a:off x="1870090" y="3341784"/>
              <a:ext cx="298982" cy="66910"/>
            </a:xfrm>
            <a:custGeom>
              <a:avLst/>
              <a:gdLst/>
              <a:ahLst/>
              <a:cxnLst/>
              <a:rect l="l" t="t" r="r" b="b"/>
              <a:pathLst>
                <a:path w="2127" h="476" extrusionOk="0">
                  <a:moveTo>
                    <a:pt x="1" y="1"/>
                  </a:moveTo>
                  <a:lnTo>
                    <a:pt x="1" y="1"/>
                  </a:lnTo>
                  <a:cubicBezTo>
                    <a:pt x="138" y="138"/>
                    <a:pt x="316" y="220"/>
                    <a:pt x="467" y="289"/>
                  </a:cubicBezTo>
                  <a:cubicBezTo>
                    <a:pt x="631" y="357"/>
                    <a:pt x="823" y="399"/>
                    <a:pt x="1015" y="426"/>
                  </a:cubicBezTo>
                  <a:cubicBezTo>
                    <a:pt x="1214" y="463"/>
                    <a:pt x="1413" y="476"/>
                    <a:pt x="1612" y="476"/>
                  </a:cubicBezTo>
                  <a:cubicBezTo>
                    <a:pt x="1783" y="476"/>
                    <a:pt x="1955" y="466"/>
                    <a:pt x="2126" y="453"/>
                  </a:cubicBezTo>
                  <a:cubicBezTo>
                    <a:pt x="1770" y="357"/>
                    <a:pt x="1413" y="330"/>
                    <a:pt x="1043" y="275"/>
                  </a:cubicBezTo>
                  <a:cubicBezTo>
                    <a:pt x="686" y="220"/>
                    <a:pt x="343" y="15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4" name="Google Shape;4514;p48"/>
            <p:cNvSpPr/>
            <p:nvPr/>
          </p:nvSpPr>
          <p:spPr>
            <a:xfrm>
              <a:off x="1638716" y="2444535"/>
              <a:ext cx="1955119" cy="1252738"/>
            </a:xfrm>
            <a:custGeom>
              <a:avLst/>
              <a:gdLst/>
              <a:ahLst/>
              <a:cxnLst/>
              <a:rect l="l" t="t" r="r" b="b"/>
              <a:pathLst>
                <a:path w="13909" h="8912" extrusionOk="0">
                  <a:moveTo>
                    <a:pt x="14" y="8016"/>
                  </a:moveTo>
                  <a:cubicBezTo>
                    <a:pt x="18" y="8024"/>
                    <a:pt x="22" y="8031"/>
                    <a:pt x="26" y="8038"/>
                  </a:cubicBezTo>
                  <a:lnTo>
                    <a:pt x="26" y="8038"/>
                  </a:lnTo>
                  <a:cubicBezTo>
                    <a:pt x="23" y="8031"/>
                    <a:pt x="19" y="8023"/>
                    <a:pt x="14" y="8016"/>
                  </a:cubicBezTo>
                  <a:close/>
                  <a:moveTo>
                    <a:pt x="12323" y="0"/>
                  </a:moveTo>
                  <a:cubicBezTo>
                    <a:pt x="12290" y="0"/>
                    <a:pt x="12256" y="2"/>
                    <a:pt x="12221" y="6"/>
                  </a:cubicBezTo>
                  <a:cubicBezTo>
                    <a:pt x="12797" y="1446"/>
                    <a:pt x="12756" y="3106"/>
                    <a:pt x="12153" y="4532"/>
                  </a:cubicBezTo>
                  <a:cubicBezTo>
                    <a:pt x="11810" y="5355"/>
                    <a:pt x="11261" y="6110"/>
                    <a:pt x="10575" y="6686"/>
                  </a:cubicBezTo>
                  <a:cubicBezTo>
                    <a:pt x="10260" y="6987"/>
                    <a:pt x="9890" y="7234"/>
                    <a:pt x="9519" y="7440"/>
                  </a:cubicBezTo>
                  <a:cubicBezTo>
                    <a:pt x="9094" y="7687"/>
                    <a:pt x="8833" y="7646"/>
                    <a:pt x="8353" y="7714"/>
                  </a:cubicBezTo>
                  <a:cubicBezTo>
                    <a:pt x="7805" y="7810"/>
                    <a:pt x="7338" y="8153"/>
                    <a:pt x="6735" y="8167"/>
                  </a:cubicBezTo>
                  <a:cubicBezTo>
                    <a:pt x="6516" y="8167"/>
                    <a:pt x="6310" y="8167"/>
                    <a:pt x="6090" y="8222"/>
                  </a:cubicBezTo>
                  <a:cubicBezTo>
                    <a:pt x="5816" y="8290"/>
                    <a:pt x="5569" y="8496"/>
                    <a:pt x="5281" y="8523"/>
                  </a:cubicBezTo>
                  <a:cubicBezTo>
                    <a:pt x="5238" y="8530"/>
                    <a:pt x="5195" y="8534"/>
                    <a:pt x="5152" y="8534"/>
                  </a:cubicBezTo>
                  <a:cubicBezTo>
                    <a:pt x="4775" y="8534"/>
                    <a:pt x="4414" y="8289"/>
                    <a:pt x="4019" y="8277"/>
                  </a:cubicBezTo>
                  <a:cubicBezTo>
                    <a:pt x="4003" y="8276"/>
                    <a:pt x="3986" y="8275"/>
                    <a:pt x="3970" y="8275"/>
                  </a:cubicBezTo>
                  <a:cubicBezTo>
                    <a:pt x="3485" y="8275"/>
                    <a:pt x="3018" y="8599"/>
                    <a:pt x="2561" y="8599"/>
                  </a:cubicBezTo>
                  <a:cubicBezTo>
                    <a:pt x="2480" y="8599"/>
                    <a:pt x="2399" y="8589"/>
                    <a:pt x="2319" y="8565"/>
                  </a:cubicBezTo>
                  <a:cubicBezTo>
                    <a:pt x="2140" y="8510"/>
                    <a:pt x="2003" y="8386"/>
                    <a:pt x="1852" y="8331"/>
                  </a:cubicBezTo>
                  <a:cubicBezTo>
                    <a:pt x="1745" y="8299"/>
                    <a:pt x="1634" y="8287"/>
                    <a:pt x="1522" y="8287"/>
                  </a:cubicBezTo>
                  <a:cubicBezTo>
                    <a:pt x="1306" y="8287"/>
                    <a:pt x="1086" y="8332"/>
                    <a:pt x="878" y="8359"/>
                  </a:cubicBezTo>
                  <a:cubicBezTo>
                    <a:pt x="835" y="8362"/>
                    <a:pt x="791" y="8364"/>
                    <a:pt x="747" y="8364"/>
                  </a:cubicBezTo>
                  <a:cubicBezTo>
                    <a:pt x="461" y="8364"/>
                    <a:pt x="163" y="8283"/>
                    <a:pt x="26" y="8038"/>
                  </a:cubicBezTo>
                  <a:lnTo>
                    <a:pt x="26" y="8038"/>
                  </a:lnTo>
                  <a:cubicBezTo>
                    <a:pt x="78" y="8153"/>
                    <a:pt x="39" y="8352"/>
                    <a:pt x="1" y="8455"/>
                  </a:cubicBezTo>
                  <a:cubicBezTo>
                    <a:pt x="55" y="8427"/>
                    <a:pt x="138" y="8373"/>
                    <a:pt x="206" y="8373"/>
                  </a:cubicBezTo>
                  <a:cubicBezTo>
                    <a:pt x="218" y="8553"/>
                    <a:pt x="430" y="8638"/>
                    <a:pt x="621" y="8638"/>
                  </a:cubicBezTo>
                  <a:cubicBezTo>
                    <a:pt x="648" y="8638"/>
                    <a:pt x="675" y="8637"/>
                    <a:pt x="700" y="8633"/>
                  </a:cubicBezTo>
                  <a:cubicBezTo>
                    <a:pt x="895" y="8581"/>
                    <a:pt x="1078" y="8468"/>
                    <a:pt x="1283" y="8468"/>
                  </a:cubicBezTo>
                  <a:cubicBezTo>
                    <a:pt x="1295" y="8468"/>
                    <a:pt x="1306" y="8468"/>
                    <a:pt x="1317" y="8469"/>
                  </a:cubicBezTo>
                  <a:cubicBezTo>
                    <a:pt x="1619" y="8496"/>
                    <a:pt x="1825" y="8770"/>
                    <a:pt x="2099" y="8866"/>
                  </a:cubicBezTo>
                  <a:cubicBezTo>
                    <a:pt x="2187" y="8899"/>
                    <a:pt x="2274" y="8912"/>
                    <a:pt x="2363" y="8912"/>
                  </a:cubicBezTo>
                  <a:cubicBezTo>
                    <a:pt x="2779" y="8912"/>
                    <a:pt x="3205" y="8617"/>
                    <a:pt x="3648" y="8617"/>
                  </a:cubicBezTo>
                  <a:cubicBezTo>
                    <a:pt x="3671" y="8617"/>
                    <a:pt x="3694" y="8618"/>
                    <a:pt x="3718" y="8619"/>
                  </a:cubicBezTo>
                  <a:cubicBezTo>
                    <a:pt x="4115" y="8633"/>
                    <a:pt x="4472" y="8908"/>
                    <a:pt x="4870" y="8908"/>
                  </a:cubicBezTo>
                  <a:cubicBezTo>
                    <a:pt x="5350" y="8908"/>
                    <a:pt x="5761" y="8523"/>
                    <a:pt x="6241" y="8469"/>
                  </a:cubicBezTo>
                  <a:cubicBezTo>
                    <a:pt x="6273" y="8466"/>
                    <a:pt x="6305" y="8465"/>
                    <a:pt x="6338" y="8465"/>
                  </a:cubicBezTo>
                  <a:cubicBezTo>
                    <a:pt x="6709" y="8465"/>
                    <a:pt x="7094" y="8628"/>
                    <a:pt x="7462" y="8628"/>
                  </a:cubicBezTo>
                  <a:cubicBezTo>
                    <a:pt x="7555" y="8628"/>
                    <a:pt x="7646" y="8618"/>
                    <a:pt x="7736" y="8592"/>
                  </a:cubicBezTo>
                  <a:cubicBezTo>
                    <a:pt x="7997" y="8510"/>
                    <a:pt x="8216" y="8304"/>
                    <a:pt x="8477" y="8235"/>
                  </a:cubicBezTo>
                  <a:cubicBezTo>
                    <a:pt x="8575" y="8207"/>
                    <a:pt x="8677" y="8197"/>
                    <a:pt x="8780" y="8197"/>
                  </a:cubicBezTo>
                  <a:cubicBezTo>
                    <a:pt x="9063" y="8197"/>
                    <a:pt x="9359" y="8274"/>
                    <a:pt x="9637" y="8274"/>
                  </a:cubicBezTo>
                  <a:cubicBezTo>
                    <a:pt x="9798" y="8274"/>
                    <a:pt x="9953" y="8248"/>
                    <a:pt x="10095" y="8167"/>
                  </a:cubicBezTo>
                  <a:cubicBezTo>
                    <a:pt x="10219" y="8098"/>
                    <a:pt x="10328" y="7975"/>
                    <a:pt x="10466" y="7906"/>
                  </a:cubicBezTo>
                  <a:cubicBezTo>
                    <a:pt x="10850" y="7673"/>
                    <a:pt x="11371" y="7783"/>
                    <a:pt x="11769" y="7536"/>
                  </a:cubicBezTo>
                  <a:cubicBezTo>
                    <a:pt x="11865" y="7467"/>
                    <a:pt x="11947" y="7413"/>
                    <a:pt x="12029" y="7344"/>
                  </a:cubicBezTo>
                  <a:cubicBezTo>
                    <a:pt x="11919" y="7207"/>
                    <a:pt x="11947" y="7001"/>
                    <a:pt x="12029" y="6850"/>
                  </a:cubicBezTo>
                  <a:cubicBezTo>
                    <a:pt x="12413" y="6110"/>
                    <a:pt x="12770" y="5341"/>
                    <a:pt x="13058" y="4546"/>
                  </a:cubicBezTo>
                  <a:cubicBezTo>
                    <a:pt x="13456" y="3435"/>
                    <a:pt x="13908" y="2132"/>
                    <a:pt x="13456" y="980"/>
                  </a:cubicBezTo>
                  <a:cubicBezTo>
                    <a:pt x="13262" y="490"/>
                    <a:pt x="12851" y="0"/>
                    <a:pt x="12323"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15" name="Google Shape;4515;p48"/>
          <p:cNvSpPr/>
          <p:nvPr/>
        </p:nvSpPr>
        <p:spPr>
          <a:xfrm rot="-9000036">
            <a:off x="7671789" y="580195"/>
            <a:ext cx="475176" cy="477091"/>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6" name="Google Shape;4516;p48"/>
          <p:cNvSpPr/>
          <p:nvPr/>
        </p:nvSpPr>
        <p:spPr>
          <a:xfrm rot="6417219">
            <a:off x="877679" y="427295"/>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7" name="Google Shape;4517;p48"/>
          <p:cNvSpPr/>
          <p:nvPr/>
        </p:nvSpPr>
        <p:spPr>
          <a:xfrm rot="-2185914">
            <a:off x="892563" y="4264155"/>
            <a:ext cx="271696" cy="272791"/>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9" name="Google Shape;4519;p48"/>
          <p:cNvSpPr/>
          <p:nvPr/>
        </p:nvSpPr>
        <p:spPr>
          <a:xfrm rot="-3432513">
            <a:off x="3486486" y="765598"/>
            <a:ext cx="394802" cy="396394"/>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1" name="Google Shape;4521;p48"/>
          <p:cNvSpPr/>
          <p:nvPr/>
        </p:nvSpPr>
        <p:spPr>
          <a:xfrm>
            <a:off x="8543871" y="608069"/>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2" name="Google Shape;4522;p48"/>
          <p:cNvSpPr/>
          <p:nvPr/>
        </p:nvSpPr>
        <p:spPr>
          <a:xfrm>
            <a:off x="8543871" y="1129567"/>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3" name="Google Shape;4523;p48"/>
          <p:cNvSpPr/>
          <p:nvPr/>
        </p:nvSpPr>
        <p:spPr>
          <a:xfrm>
            <a:off x="8543871" y="165106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4" name="Google Shape;4524;p48"/>
          <p:cNvSpPr/>
          <p:nvPr/>
        </p:nvSpPr>
        <p:spPr>
          <a:xfrm>
            <a:off x="8543871" y="2172562"/>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5" name="Google Shape;4525;p48"/>
          <p:cNvSpPr/>
          <p:nvPr/>
        </p:nvSpPr>
        <p:spPr>
          <a:xfrm>
            <a:off x="8543871" y="2694060"/>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6" name="Google Shape;4526;p48"/>
          <p:cNvSpPr/>
          <p:nvPr/>
        </p:nvSpPr>
        <p:spPr>
          <a:xfrm>
            <a:off x="8543871" y="321555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7" name="Google Shape;4527;p48">
            <a:hlinkClick r:id="rId3" action="ppaction://hlinksldjump"/>
          </p:cNvPr>
          <p:cNvSpPr txBox="1"/>
          <p:nvPr/>
        </p:nvSpPr>
        <p:spPr>
          <a:xfrm>
            <a:off x="8562975" y="608075"/>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3" action="ppaction://hlinksldjump"/>
              </a:rPr>
              <a:t>1</a:t>
            </a:r>
            <a:endParaRPr sz="2000" dirty="0">
              <a:solidFill>
                <a:schemeClr val="lt1"/>
              </a:solidFill>
              <a:latin typeface="Londrina Solid"/>
              <a:ea typeface="Londrina Solid"/>
              <a:cs typeface="Londrina Solid"/>
              <a:sym typeface="Londrina Solid"/>
            </a:endParaRPr>
          </a:p>
        </p:txBody>
      </p:sp>
      <p:sp>
        <p:nvSpPr>
          <p:cNvPr id="4528" name="Google Shape;4528;p48">
            <a:hlinkClick r:id="rId4" action="ppaction://hlinksldjump"/>
          </p:cNvPr>
          <p:cNvSpPr txBox="1"/>
          <p:nvPr/>
        </p:nvSpPr>
        <p:spPr>
          <a:xfrm>
            <a:off x="8562975" y="1129063"/>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4" action="ppaction://hlinksldjump"/>
              </a:rPr>
              <a:t>2</a:t>
            </a:r>
            <a:endParaRPr sz="2000" dirty="0">
              <a:solidFill>
                <a:schemeClr val="lt1"/>
              </a:solidFill>
              <a:latin typeface="Londrina Solid"/>
              <a:ea typeface="Londrina Solid"/>
              <a:cs typeface="Londrina Solid"/>
              <a:sym typeface="Londrina Solid"/>
            </a:endParaRPr>
          </a:p>
        </p:txBody>
      </p:sp>
      <p:sp>
        <p:nvSpPr>
          <p:cNvPr id="4529" name="Google Shape;4529;p48">
            <a:hlinkClick r:id="rId5" action="ppaction://hlinksldjump"/>
          </p:cNvPr>
          <p:cNvSpPr txBox="1"/>
          <p:nvPr/>
        </p:nvSpPr>
        <p:spPr>
          <a:xfrm>
            <a:off x="8562975" y="1650050"/>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5" action="ppaction://hlinksldjump"/>
              </a:rPr>
              <a:t>3</a:t>
            </a:r>
            <a:endParaRPr sz="2000" dirty="0">
              <a:solidFill>
                <a:schemeClr val="lt1"/>
              </a:solidFill>
              <a:latin typeface="Londrina Solid"/>
              <a:ea typeface="Londrina Solid"/>
              <a:cs typeface="Londrina Solid"/>
              <a:sym typeface="Londrina Solid"/>
            </a:endParaRPr>
          </a:p>
        </p:txBody>
      </p:sp>
      <p:sp>
        <p:nvSpPr>
          <p:cNvPr id="4530" name="Google Shape;4530;p48">
            <a:hlinkClick r:id="rId6" action="ppaction://hlinksldjump"/>
          </p:cNvPr>
          <p:cNvSpPr txBox="1"/>
          <p:nvPr/>
        </p:nvSpPr>
        <p:spPr>
          <a:xfrm>
            <a:off x="8562975" y="2171038"/>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6" action="ppaction://hlinksldjump"/>
              </a:rPr>
              <a:t>4</a:t>
            </a:r>
            <a:endParaRPr sz="2000" dirty="0">
              <a:solidFill>
                <a:schemeClr val="lt1"/>
              </a:solidFill>
              <a:latin typeface="Londrina Solid"/>
              <a:ea typeface="Londrina Solid"/>
              <a:cs typeface="Londrina Solid"/>
              <a:sym typeface="Londrina Solid"/>
            </a:endParaRPr>
          </a:p>
        </p:txBody>
      </p:sp>
      <p:sp>
        <p:nvSpPr>
          <p:cNvPr id="4531" name="Google Shape;4531;p48">
            <a:hlinkClick r:id="rId6" action="ppaction://hlinksldjump"/>
          </p:cNvPr>
          <p:cNvSpPr txBox="1"/>
          <p:nvPr/>
        </p:nvSpPr>
        <p:spPr>
          <a:xfrm>
            <a:off x="8562975" y="2692025"/>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rId6" action="ppaction://hlinksldjump"/>
              </a:rPr>
              <a:t>5</a:t>
            </a:r>
            <a:endParaRPr sz="2000" dirty="0">
              <a:solidFill>
                <a:schemeClr val="lt1"/>
              </a:solidFill>
              <a:latin typeface="Londrina Solid"/>
              <a:ea typeface="Londrina Solid"/>
              <a:cs typeface="Londrina Solid"/>
              <a:sym typeface="Londrina Solid"/>
            </a:endParaRPr>
          </a:p>
        </p:txBody>
      </p:sp>
      <p:sp>
        <p:nvSpPr>
          <p:cNvPr id="4532" name="Google Shape;4532;p48">
            <a:hlinkClick r:id="" action="ppaction://noaction"/>
          </p:cNvPr>
          <p:cNvSpPr txBox="1"/>
          <p:nvPr/>
        </p:nvSpPr>
        <p:spPr>
          <a:xfrm>
            <a:off x="8562975" y="3213013"/>
            <a:ext cx="3948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hlink"/>
                </a:solidFill>
                <a:uFill>
                  <a:noFill/>
                </a:uFill>
                <a:latin typeface="Londrina Solid"/>
                <a:ea typeface="Londrina Solid"/>
                <a:cs typeface="Londrina Solid"/>
                <a:sym typeface="Londrina Solid"/>
                <a:hlinkClick r:id="" action="ppaction://noaction"/>
              </a:rPr>
              <a:t>6</a:t>
            </a:r>
            <a:endParaRPr sz="2000" dirty="0">
              <a:solidFill>
                <a:schemeClr val="lt1"/>
              </a:solidFill>
              <a:latin typeface="Londrina Solid"/>
              <a:ea typeface="Londrina Solid"/>
              <a:cs typeface="Londrina Solid"/>
              <a:sym typeface="Londrina Solid"/>
            </a:endParaRPr>
          </a:p>
        </p:txBody>
      </p:sp>
      <p:sp>
        <p:nvSpPr>
          <p:cNvPr id="4533" name="Google Shape;4533;p48">
            <a:hlinkClick r:id="rId3" action="ppaction://hlinksldjump"/>
          </p:cNvPr>
          <p:cNvSpPr/>
          <p:nvPr/>
        </p:nvSpPr>
        <p:spPr>
          <a:xfrm>
            <a:off x="8543871" y="419054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34" name="Google Shape;4534;p48"/>
          <p:cNvGrpSpPr/>
          <p:nvPr/>
        </p:nvGrpSpPr>
        <p:grpSpPr>
          <a:xfrm>
            <a:off x="8596125" y="4296724"/>
            <a:ext cx="226285" cy="207651"/>
            <a:chOff x="8596125" y="4296724"/>
            <a:chExt cx="226285" cy="207651"/>
          </a:xfrm>
        </p:grpSpPr>
        <p:sp>
          <p:nvSpPr>
            <p:cNvPr id="4535" name="Google Shape;4535;p48"/>
            <p:cNvSpPr/>
            <p:nvPr/>
          </p:nvSpPr>
          <p:spPr>
            <a:xfrm>
              <a:off x="8631305" y="4326135"/>
              <a:ext cx="29236" cy="40052"/>
            </a:xfrm>
            <a:custGeom>
              <a:avLst/>
              <a:gdLst/>
              <a:ahLst/>
              <a:cxnLst/>
              <a:rect l="l" t="t" r="r" b="b"/>
              <a:pathLst>
                <a:path w="1839" h="2519" extrusionOk="0">
                  <a:moveTo>
                    <a:pt x="0" y="1"/>
                  </a:moveTo>
                  <a:lnTo>
                    <a:pt x="0" y="2519"/>
                  </a:lnTo>
                  <a:lnTo>
                    <a:pt x="1838" y="923"/>
                  </a:lnTo>
                  <a:lnTo>
                    <a:pt x="18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6" name="Google Shape;4536;p48"/>
            <p:cNvSpPr/>
            <p:nvPr/>
          </p:nvSpPr>
          <p:spPr>
            <a:xfrm>
              <a:off x="8645311" y="4326135"/>
              <a:ext cx="15230" cy="27920"/>
            </a:xfrm>
            <a:custGeom>
              <a:avLst/>
              <a:gdLst/>
              <a:ahLst/>
              <a:cxnLst/>
              <a:rect l="l" t="t" r="r" b="b"/>
              <a:pathLst>
                <a:path w="958" h="1756" extrusionOk="0">
                  <a:moveTo>
                    <a:pt x="0" y="1"/>
                  </a:moveTo>
                  <a:lnTo>
                    <a:pt x="0" y="1756"/>
                  </a:lnTo>
                  <a:lnTo>
                    <a:pt x="957" y="923"/>
                  </a:lnTo>
                  <a:lnTo>
                    <a:pt x="957"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7" name="Google Shape;4537;p48"/>
            <p:cNvSpPr/>
            <p:nvPr/>
          </p:nvSpPr>
          <p:spPr>
            <a:xfrm>
              <a:off x="8624024" y="4320984"/>
              <a:ext cx="170374" cy="183391"/>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8" name="Google Shape;4538;p48"/>
            <p:cNvSpPr/>
            <p:nvPr/>
          </p:nvSpPr>
          <p:spPr>
            <a:xfrm>
              <a:off x="8701316" y="4320984"/>
              <a:ext cx="93080" cy="183391"/>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9" name="Google Shape;4539;p48"/>
            <p:cNvSpPr/>
            <p:nvPr/>
          </p:nvSpPr>
          <p:spPr>
            <a:xfrm>
              <a:off x="8624136" y="4314895"/>
              <a:ext cx="42462" cy="13356"/>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0" name="Google Shape;4540;p48"/>
            <p:cNvSpPr/>
            <p:nvPr/>
          </p:nvSpPr>
          <p:spPr>
            <a:xfrm>
              <a:off x="8685546" y="4413256"/>
              <a:ext cx="51508" cy="91107"/>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1" name="Google Shape;4541;p48"/>
            <p:cNvSpPr/>
            <p:nvPr/>
          </p:nvSpPr>
          <p:spPr>
            <a:xfrm>
              <a:off x="8716975" y="4413256"/>
              <a:ext cx="20079" cy="91107"/>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2" name="Google Shape;4542;p48"/>
            <p:cNvSpPr/>
            <p:nvPr/>
          </p:nvSpPr>
          <p:spPr>
            <a:xfrm>
              <a:off x="8596125" y="4296724"/>
              <a:ext cx="226285" cy="9991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3" name="Google Shape;4543;p48"/>
            <p:cNvSpPr/>
            <p:nvPr/>
          </p:nvSpPr>
          <p:spPr>
            <a:xfrm>
              <a:off x="8651256" y="4314895"/>
              <a:ext cx="15341" cy="13467"/>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200810053"/>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ackground image">
            <a:extLst>
              <a:ext uri="{FF2B5EF4-FFF2-40B4-BE49-F238E27FC236}">
                <a16:creationId xmlns:a16="http://schemas.microsoft.com/office/drawing/2014/main" id="{D23354F2-DF81-46AD-97F7-E551F020FE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9" name="Logo">
            <a:extLst>
              <a:ext uri="{FF2B5EF4-FFF2-40B4-BE49-F238E27FC236}">
                <a16:creationId xmlns:a16="http://schemas.microsoft.com/office/drawing/2014/main" id="{D447C0C5-DE5F-4BF4-B62F-0CCF21E5513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62406" y="53969"/>
            <a:ext cx="7219188" cy="5090331"/>
          </a:xfrm>
          <a:prstGeom prst="rect">
            <a:avLst/>
          </a:prstGeom>
        </p:spPr>
      </p:pic>
      <p:pic>
        <p:nvPicPr>
          <p:cNvPr id="3" name="Main Theme">
            <a:hlinkClick r:id="" action="ppaction://media"/>
            <a:extLst>
              <a:ext uri="{FF2B5EF4-FFF2-40B4-BE49-F238E27FC236}">
                <a16:creationId xmlns:a16="http://schemas.microsoft.com/office/drawing/2014/main" id="{073D2775-4FCD-4044-B742-1175254FF570}"/>
              </a:ext>
            </a:extLst>
          </p:cNvPr>
          <p:cNvPicPr>
            <a:picLocks noChangeAspect="1"/>
          </p:cNvPicPr>
          <p:nvPr>
            <a:audioFile r:link="rId2"/>
            <p:extLst>
              <p:ext uri="{DAA4B4D4-6D71-4841-9C94-3DE7FCFB9230}">
                <p14:media xmlns:p14="http://schemas.microsoft.com/office/powerpoint/2010/main" r:embed="rId3">
                  <p14:trim st="12479" end="7774.2857"/>
                  <p14:fade in="1750" out="5000"/>
                </p14:media>
              </p:ext>
            </p:extLst>
          </p:nvPr>
        </p:nvPicPr>
        <p:blipFill>
          <a:blip r:embed="rId7"/>
          <a:stretch>
            <a:fillRect/>
          </a:stretch>
        </p:blipFill>
        <p:spPr>
          <a:xfrm>
            <a:off x="384191" y="185928"/>
            <a:ext cx="457200" cy="457200"/>
          </a:xfrm>
          <a:prstGeom prst="rect">
            <a:avLst/>
          </a:prstGeom>
        </p:spPr>
      </p:pic>
    </p:spTree>
    <p:custDataLst>
      <p:tags r:id="rId1"/>
    </p:custDataLst>
    <p:extLst>
      <p:ext uri="{BB962C8B-B14F-4D97-AF65-F5344CB8AC3E}">
        <p14:creationId xmlns:p14="http://schemas.microsoft.com/office/powerpoint/2010/main" val="9206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41" fill="hold"/>
                                        <p:tgtEl>
                                          <p:spTgt spid="3"/>
                                        </p:tgtEl>
                                      </p:cBhvr>
                                    </p:cmd>
                                  </p:childTnLst>
                                </p:cTn>
                              </p:par>
                              <p:par>
                                <p:cTn id="7" presetID="53" presetClass="entr" presetSubtype="16" fill="hold" nodeType="withEffect">
                                  <p:stCondLst>
                                    <p:cond delay="1000"/>
                                  </p:stCondLst>
                                  <p:childTnLst>
                                    <p:set>
                                      <p:cBhvr>
                                        <p:cTn id="8" dur="1" fill="hold">
                                          <p:stCondLst>
                                            <p:cond delay="0"/>
                                          </p:stCondLst>
                                        </p:cTn>
                                        <p:tgtEl>
                                          <p:spTgt spid="29"/>
                                        </p:tgtEl>
                                        <p:attrNameLst>
                                          <p:attrName>style.visibility</p:attrName>
                                        </p:attrNameLst>
                                      </p:cBhvr>
                                      <p:to>
                                        <p:strVal val="visible"/>
                                      </p:to>
                                    </p:set>
                                    <p:anim calcmode="lin" valueType="num">
                                      <p:cBhvr>
                                        <p:cTn id="9" dur="1750" fill="hold"/>
                                        <p:tgtEl>
                                          <p:spTgt spid="29"/>
                                        </p:tgtEl>
                                        <p:attrNameLst>
                                          <p:attrName>ppt_w</p:attrName>
                                        </p:attrNameLst>
                                      </p:cBhvr>
                                      <p:tavLst>
                                        <p:tav tm="0">
                                          <p:val>
                                            <p:fltVal val="0"/>
                                          </p:val>
                                        </p:tav>
                                        <p:tav tm="100000">
                                          <p:val>
                                            <p:strVal val="#ppt_w"/>
                                          </p:val>
                                        </p:tav>
                                      </p:tavLst>
                                    </p:anim>
                                    <p:anim calcmode="lin" valueType="num">
                                      <p:cBhvr>
                                        <p:cTn id="10" dur="1750" fill="hold"/>
                                        <p:tgtEl>
                                          <p:spTgt spid="29"/>
                                        </p:tgtEl>
                                        <p:attrNameLst>
                                          <p:attrName>ppt_h</p:attrName>
                                        </p:attrNameLst>
                                      </p:cBhvr>
                                      <p:tavLst>
                                        <p:tav tm="0">
                                          <p:val>
                                            <p:fltVal val="0"/>
                                          </p:val>
                                        </p:tav>
                                        <p:tav tm="100000">
                                          <p:val>
                                            <p:strVal val="#ppt_h"/>
                                          </p:val>
                                        </p:tav>
                                      </p:tavLst>
                                    </p:anim>
                                    <p:animEffect transition="in" filter="fade">
                                      <p:cBhvr>
                                        <p:cTn id="11" dur="1750"/>
                                        <p:tgtEl>
                                          <p:spTgt spid="29"/>
                                        </p:tgtEl>
                                      </p:cBhvr>
                                    </p:animEffect>
                                  </p:childTnLst>
                                </p:cTn>
                              </p:par>
                              <p:par>
                                <p:cTn id="12" presetID="32" presetClass="emph" presetSubtype="0" fill="hold" nodeType="withEffect">
                                  <p:stCondLst>
                                    <p:cond delay="3700"/>
                                  </p:stCondLst>
                                  <p:childTnLst>
                                    <p:animRot by="120000">
                                      <p:cBhvr>
                                        <p:cTn id="13" dur="100" fill="hold">
                                          <p:stCondLst>
                                            <p:cond delay="0"/>
                                          </p:stCondLst>
                                        </p:cTn>
                                        <p:tgtEl>
                                          <p:spTgt spid="29"/>
                                        </p:tgtEl>
                                        <p:attrNameLst>
                                          <p:attrName>r</p:attrName>
                                        </p:attrNameLst>
                                      </p:cBhvr>
                                    </p:animRot>
                                    <p:animRot by="-240000">
                                      <p:cBhvr>
                                        <p:cTn id="14" dur="200" fill="hold">
                                          <p:stCondLst>
                                            <p:cond delay="200"/>
                                          </p:stCondLst>
                                        </p:cTn>
                                        <p:tgtEl>
                                          <p:spTgt spid="29"/>
                                        </p:tgtEl>
                                        <p:attrNameLst>
                                          <p:attrName>r</p:attrName>
                                        </p:attrNameLst>
                                      </p:cBhvr>
                                    </p:animRot>
                                    <p:animRot by="240000">
                                      <p:cBhvr>
                                        <p:cTn id="15" dur="200" fill="hold">
                                          <p:stCondLst>
                                            <p:cond delay="400"/>
                                          </p:stCondLst>
                                        </p:cTn>
                                        <p:tgtEl>
                                          <p:spTgt spid="29"/>
                                        </p:tgtEl>
                                        <p:attrNameLst>
                                          <p:attrName>r</p:attrName>
                                        </p:attrNameLst>
                                      </p:cBhvr>
                                    </p:animRot>
                                    <p:animRot by="-240000">
                                      <p:cBhvr>
                                        <p:cTn id="16" dur="200" fill="hold">
                                          <p:stCondLst>
                                            <p:cond delay="600"/>
                                          </p:stCondLst>
                                        </p:cTn>
                                        <p:tgtEl>
                                          <p:spTgt spid="29"/>
                                        </p:tgtEl>
                                        <p:attrNameLst>
                                          <p:attrName>r</p:attrName>
                                        </p:attrNameLst>
                                      </p:cBhvr>
                                    </p:animRot>
                                    <p:animRot by="120000">
                                      <p:cBhvr>
                                        <p:cTn id="17" dur="200" fill="hold">
                                          <p:stCondLst>
                                            <p:cond delay="800"/>
                                          </p:stCondLst>
                                        </p:cTn>
                                        <p:tgtEl>
                                          <p:spTgt spid="29"/>
                                        </p:tgtEl>
                                        <p:attrNameLst>
                                          <p:attrName>r</p:attrName>
                                        </p:attrNameLst>
                                      </p:cBhvr>
                                    </p:animRot>
                                  </p:childTnLst>
                                </p:cTn>
                              </p:par>
                              <p:par>
                                <p:cTn id="18" presetID="32" presetClass="emph" presetSubtype="0" fill="hold" nodeType="withEffect">
                                  <p:stCondLst>
                                    <p:cond delay="6000"/>
                                  </p:stCondLst>
                                  <p:childTnLst>
                                    <p:animRot by="120000">
                                      <p:cBhvr>
                                        <p:cTn id="19" dur="100" fill="hold">
                                          <p:stCondLst>
                                            <p:cond delay="0"/>
                                          </p:stCondLst>
                                        </p:cTn>
                                        <p:tgtEl>
                                          <p:spTgt spid="29"/>
                                        </p:tgtEl>
                                        <p:attrNameLst>
                                          <p:attrName>r</p:attrName>
                                        </p:attrNameLst>
                                      </p:cBhvr>
                                    </p:animRot>
                                    <p:animRot by="-240000">
                                      <p:cBhvr>
                                        <p:cTn id="20" dur="200" fill="hold">
                                          <p:stCondLst>
                                            <p:cond delay="200"/>
                                          </p:stCondLst>
                                        </p:cTn>
                                        <p:tgtEl>
                                          <p:spTgt spid="29"/>
                                        </p:tgtEl>
                                        <p:attrNameLst>
                                          <p:attrName>r</p:attrName>
                                        </p:attrNameLst>
                                      </p:cBhvr>
                                    </p:animRot>
                                    <p:animRot by="240000">
                                      <p:cBhvr>
                                        <p:cTn id="21" dur="200" fill="hold">
                                          <p:stCondLst>
                                            <p:cond delay="400"/>
                                          </p:stCondLst>
                                        </p:cTn>
                                        <p:tgtEl>
                                          <p:spTgt spid="29"/>
                                        </p:tgtEl>
                                        <p:attrNameLst>
                                          <p:attrName>r</p:attrName>
                                        </p:attrNameLst>
                                      </p:cBhvr>
                                    </p:animRot>
                                    <p:animRot by="-240000">
                                      <p:cBhvr>
                                        <p:cTn id="22" dur="200" fill="hold">
                                          <p:stCondLst>
                                            <p:cond delay="600"/>
                                          </p:stCondLst>
                                        </p:cTn>
                                        <p:tgtEl>
                                          <p:spTgt spid="29"/>
                                        </p:tgtEl>
                                        <p:attrNameLst>
                                          <p:attrName>r</p:attrName>
                                        </p:attrNameLst>
                                      </p:cBhvr>
                                    </p:animRot>
                                    <p:animRot by="120000">
                                      <p:cBhvr>
                                        <p:cTn id="23" dur="200" fill="hold">
                                          <p:stCondLst>
                                            <p:cond delay="800"/>
                                          </p:stCondLst>
                                        </p:cTn>
                                        <p:tgtEl>
                                          <p:spTgt spid="29"/>
                                        </p:tgtEl>
                                        <p:attrNameLst>
                                          <p:attrName>r</p:attrName>
                                        </p:attrNameLst>
                                      </p:cBhvr>
                                    </p:animRot>
                                  </p:childTnLst>
                                </p:cTn>
                              </p:par>
                              <p:par>
                                <p:cTn id="24" presetID="32" presetClass="emph" presetSubtype="0" fill="hold" nodeType="withEffect">
                                  <p:stCondLst>
                                    <p:cond delay="8250"/>
                                  </p:stCondLst>
                                  <p:childTnLst>
                                    <p:animRot by="120000">
                                      <p:cBhvr>
                                        <p:cTn id="25" dur="100" fill="hold">
                                          <p:stCondLst>
                                            <p:cond delay="0"/>
                                          </p:stCondLst>
                                        </p:cTn>
                                        <p:tgtEl>
                                          <p:spTgt spid="29"/>
                                        </p:tgtEl>
                                        <p:attrNameLst>
                                          <p:attrName>r</p:attrName>
                                        </p:attrNameLst>
                                      </p:cBhvr>
                                    </p:animRot>
                                    <p:animRot by="-240000">
                                      <p:cBhvr>
                                        <p:cTn id="26" dur="200" fill="hold">
                                          <p:stCondLst>
                                            <p:cond delay="200"/>
                                          </p:stCondLst>
                                        </p:cTn>
                                        <p:tgtEl>
                                          <p:spTgt spid="29"/>
                                        </p:tgtEl>
                                        <p:attrNameLst>
                                          <p:attrName>r</p:attrName>
                                        </p:attrNameLst>
                                      </p:cBhvr>
                                    </p:animRot>
                                    <p:animRot by="240000">
                                      <p:cBhvr>
                                        <p:cTn id="27" dur="200" fill="hold">
                                          <p:stCondLst>
                                            <p:cond delay="400"/>
                                          </p:stCondLst>
                                        </p:cTn>
                                        <p:tgtEl>
                                          <p:spTgt spid="29"/>
                                        </p:tgtEl>
                                        <p:attrNameLst>
                                          <p:attrName>r</p:attrName>
                                        </p:attrNameLst>
                                      </p:cBhvr>
                                    </p:animRot>
                                    <p:animRot by="-240000">
                                      <p:cBhvr>
                                        <p:cTn id="28" dur="200" fill="hold">
                                          <p:stCondLst>
                                            <p:cond delay="600"/>
                                          </p:stCondLst>
                                        </p:cTn>
                                        <p:tgtEl>
                                          <p:spTgt spid="29"/>
                                        </p:tgtEl>
                                        <p:attrNameLst>
                                          <p:attrName>r</p:attrName>
                                        </p:attrNameLst>
                                      </p:cBhvr>
                                    </p:animRot>
                                    <p:animRot by="120000">
                                      <p:cBhvr>
                                        <p:cTn id="29" dur="200" fill="hold">
                                          <p:stCondLst>
                                            <p:cond delay="800"/>
                                          </p:stCondLst>
                                        </p:cTn>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0"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Background image">
            <a:extLst>
              <a:ext uri="{FF2B5EF4-FFF2-40B4-BE49-F238E27FC236}">
                <a16:creationId xmlns:a16="http://schemas.microsoft.com/office/drawing/2014/main" id="{1230C834-D16D-47B9-8F74-29C0BF3B24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23" name="Straight Connector 22">
            <a:extLst>
              <a:ext uri="{FF2B5EF4-FFF2-40B4-BE49-F238E27FC236}">
                <a16:creationId xmlns:a16="http://schemas.microsoft.com/office/drawing/2014/main" id="{C7B0FE9C-F303-49FF-B30D-C4457E06642A}"/>
              </a:ext>
            </a:extLst>
          </p:cNvPr>
          <p:cNvCxnSpPr/>
          <p:nvPr/>
        </p:nvCxnSpPr>
        <p:spPr>
          <a:xfrm>
            <a:off x="0" y="4695360"/>
            <a:ext cx="9144000" cy="0"/>
          </a:xfrm>
          <a:prstGeom prst="line">
            <a:avLst/>
          </a:prstGeom>
          <a:ln w="381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7D700C-B032-496C-9680-57633EB31182}"/>
              </a:ext>
            </a:extLst>
          </p:cNvPr>
          <p:cNvCxnSpPr/>
          <p:nvPr/>
        </p:nvCxnSpPr>
        <p:spPr>
          <a:xfrm>
            <a:off x="0" y="4047914"/>
            <a:ext cx="9144000" cy="0"/>
          </a:xfrm>
          <a:prstGeom prst="line">
            <a:avLst/>
          </a:prstGeom>
          <a:ln w="381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199134-2609-4E66-A329-2863BCCC5133}"/>
              </a:ext>
            </a:extLst>
          </p:cNvPr>
          <p:cNvCxnSpPr/>
          <p:nvPr/>
        </p:nvCxnSpPr>
        <p:spPr>
          <a:xfrm>
            <a:off x="0" y="3146032"/>
            <a:ext cx="9144000" cy="0"/>
          </a:xfrm>
          <a:prstGeom prst="line">
            <a:avLst/>
          </a:prstGeom>
          <a:ln w="762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2254BD6F-C222-4EBF-A18A-FDA724EC8AEA}"/>
              </a:ext>
            </a:extLst>
          </p:cNvPr>
          <p:cNvSpPr/>
          <p:nvPr/>
        </p:nvSpPr>
        <p:spPr>
          <a:xfrm flipH="1">
            <a:off x="494929" y="2688208"/>
            <a:ext cx="8154143" cy="938951"/>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000000"/>
          </a:solidFill>
          <a:ln w="38100">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TextBox 23">
            <a:extLst>
              <a:ext uri="{FF2B5EF4-FFF2-40B4-BE49-F238E27FC236}">
                <a16:creationId xmlns:a16="http://schemas.microsoft.com/office/drawing/2014/main" id="{4605F6AC-8356-4661-B6A4-309609CF4CCF}"/>
              </a:ext>
            </a:extLst>
          </p:cNvPr>
          <p:cNvSpPr txBox="1"/>
          <p:nvPr/>
        </p:nvSpPr>
        <p:spPr>
          <a:xfrm>
            <a:off x="1038688" y="2712410"/>
            <a:ext cx="7037773" cy="923330"/>
          </a:xfrm>
          <a:prstGeom prst="rect">
            <a:avLst/>
          </a:prstGeom>
          <a:noFill/>
        </p:spPr>
        <p:txBody>
          <a:bodyPr wrap="square" rtlCol="0">
            <a:spAutoFit/>
          </a:bodyPr>
          <a:lstStyle/>
          <a:p>
            <a:r>
              <a:rPr lang="vi-VN" sz="1800" dirty="0" smtClean="0">
                <a:solidFill>
                  <a:schemeClr val="tx1">
                    <a:lumMod val="25000"/>
                    <a:lumOff val="75000"/>
                  </a:schemeClr>
                </a:solidFill>
              </a:rPr>
              <a:t>Câu hỏi 1</a:t>
            </a:r>
            <a:r>
              <a:rPr lang="en-US" sz="1800" dirty="0" smtClean="0">
                <a:solidFill>
                  <a:schemeClr val="tx1">
                    <a:lumMod val="25000"/>
                    <a:lumOff val="75000"/>
                  </a:schemeClr>
                </a:solidFill>
              </a:rPr>
              <a:t> :</a:t>
            </a:r>
            <a:r>
              <a:rPr lang="vi-VN" sz="1800" dirty="0" smtClean="0">
                <a:solidFill>
                  <a:schemeClr val="tx1">
                    <a:lumMod val="25000"/>
                    <a:lumOff val="75000"/>
                  </a:schemeClr>
                </a:solidFill>
              </a:rPr>
              <a:t>”Khiêm tốn là một đạo đức mà mọi người cách mạng phải luôn trau dồi”. </a:t>
            </a:r>
          </a:p>
          <a:p>
            <a:r>
              <a:rPr lang="vi-VN" sz="1800" dirty="0" smtClean="0">
                <a:solidFill>
                  <a:schemeClr val="tx1">
                    <a:lumMod val="25000"/>
                    <a:lumOff val="75000"/>
                  </a:schemeClr>
                </a:solidFill>
              </a:rPr>
              <a:t>Câu nói trên của Bác thuộc lĩnh vực văn hóa nào?</a:t>
            </a:r>
            <a:endParaRPr lang="en-US" sz="1800" dirty="0">
              <a:solidFill>
                <a:schemeClr val="tx1">
                  <a:lumMod val="25000"/>
                  <a:lumOff val="75000"/>
                </a:schemeClr>
              </a:solidFill>
            </a:endParaRPr>
          </a:p>
        </p:txBody>
      </p:sp>
      <p:sp>
        <p:nvSpPr>
          <p:cNvPr id="15" name="bang a">
            <a:extLst>
              <a:ext uri="{FF2B5EF4-FFF2-40B4-BE49-F238E27FC236}">
                <a16:creationId xmlns:a16="http://schemas.microsoft.com/office/drawing/2014/main" id="{D0E6AFB4-275F-4728-9A13-27E00F9EA3A2}"/>
              </a:ext>
            </a:extLst>
          </p:cNvPr>
          <p:cNvSpPr/>
          <p:nvPr/>
        </p:nvSpPr>
        <p:spPr>
          <a:xfrm flipH="1">
            <a:off x="604749" y="3821222"/>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bang c">
            <a:extLst>
              <a:ext uri="{FF2B5EF4-FFF2-40B4-BE49-F238E27FC236}">
                <a16:creationId xmlns:a16="http://schemas.microsoft.com/office/drawing/2014/main" id="{CA2E0476-BE10-4768-BE1B-A9C0072703C2}"/>
              </a:ext>
            </a:extLst>
          </p:cNvPr>
          <p:cNvSpPr/>
          <p:nvPr/>
        </p:nvSpPr>
        <p:spPr>
          <a:xfrm flipH="1">
            <a:off x="604749" y="4468668"/>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dap an a">
            <a:extLst>
              <a:ext uri="{FF2B5EF4-FFF2-40B4-BE49-F238E27FC236}">
                <a16:creationId xmlns:a16="http://schemas.microsoft.com/office/drawing/2014/main" id="{9897B1B9-EB78-41AF-AC33-1E8F7714B11F}"/>
              </a:ext>
            </a:extLst>
          </p:cNvPr>
          <p:cNvSpPr txBox="1"/>
          <p:nvPr/>
        </p:nvSpPr>
        <p:spPr>
          <a:xfrm>
            <a:off x="829507" y="3897873"/>
            <a:ext cx="3487814" cy="338554"/>
          </a:xfrm>
          <a:prstGeom prst="rect">
            <a:avLst/>
          </a:prstGeom>
          <a:noFill/>
        </p:spPr>
        <p:txBody>
          <a:bodyPr wrap="square" rtlCol="0">
            <a:spAutoFit/>
          </a:bodyPr>
          <a:lstStyle/>
          <a:p>
            <a:pPr marL="257175" indent="-257175">
              <a:buClr>
                <a:schemeClr val="bg1"/>
              </a:buClr>
              <a:buFont typeface="Wingdings" panose="05000000000000000000" pitchFamily="2" charset="2"/>
              <a:buChar char=""/>
            </a:pPr>
            <a:r>
              <a:rPr lang="en-US" sz="1600" dirty="0">
                <a:solidFill>
                  <a:schemeClr val="tx1">
                    <a:lumMod val="25000"/>
                    <a:lumOff val="75000"/>
                  </a:schemeClr>
                </a:solidFill>
                <a:ea typeface="Tahoma" panose="020B0604030504040204" pitchFamily="34" charset="0"/>
                <a:cs typeface="Tahoma" panose="020B0604030504040204" pitchFamily="34" charset="0"/>
              </a:rPr>
              <a:t>A. </a:t>
            </a:r>
            <a:r>
              <a:rPr lang="vi-VN" sz="1600" dirty="0" smtClean="0">
                <a:solidFill>
                  <a:schemeClr val="tx1">
                    <a:lumMod val="25000"/>
                    <a:lumOff val="75000"/>
                  </a:schemeClr>
                </a:solidFill>
                <a:ea typeface="Tahoma" panose="020B0604030504040204" pitchFamily="34" charset="0"/>
                <a:cs typeface="Tahoma" panose="020B0604030504040204" pitchFamily="34" charset="0"/>
              </a:rPr>
              <a:t>Văn Hóa Đời Sống</a:t>
            </a:r>
            <a:endParaRPr lang="en-US" sz="1600" dirty="0">
              <a:solidFill>
                <a:schemeClr val="tx1">
                  <a:lumMod val="25000"/>
                  <a:lumOff val="75000"/>
                </a:schemeClr>
              </a:solidFill>
              <a:ea typeface="Tahoma" panose="020B0604030504040204" pitchFamily="34" charset="0"/>
              <a:cs typeface="Tahoma" panose="020B0604030504040204" pitchFamily="34" charset="0"/>
            </a:endParaRPr>
          </a:p>
        </p:txBody>
      </p:sp>
      <p:sp>
        <p:nvSpPr>
          <p:cNvPr id="27" name="dap an c">
            <a:extLst>
              <a:ext uri="{FF2B5EF4-FFF2-40B4-BE49-F238E27FC236}">
                <a16:creationId xmlns:a16="http://schemas.microsoft.com/office/drawing/2014/main" id="{D96707EC-5A82-4050-B897-6DBAB63AC957}"/>
              </a:ext>
            </a:extLst>
          </p:cNvPr>
          <p:cNvSpPr txBox="1"/>
          <p:nvPr/>
        </p:nvSpPr>
        <p:spPr>
          <a:xfrm>
            <a:off x="829507" y="4545319"/>
            <a:ext cx="3487814" cy="338554"/>
          </a:xfrm>
          <a:prstGeom prst="rect">
            <a:avLst/>
          </a:prstGeom>
          <a:noFill/>
        </p:spPr>
        <p:txBody>
          <a:bodyPr wrap="square" rtlCol="0">
            <a:spAutoFit/>
          </a:bodyPr>
          <a:lstStyle/>
          <a:p>
            <a:pPr marL="257175" indent="-257175">
              <a:buClr>
                <a:schemeClr val="bg1"/>
              </a:buClr>
              <a:buFont typeface="Wingdings" panose="05000000000000000000" pitchFamily="2" charset="2"/>
              <a:buChar char="w"/>
            </a:pPr>
            <a:r>
              <a:rPr lang="en-US" sz="1600" dirty="0">
                <a:solidFill>
                  <a:schemeClr val="tx1">
                    <a:lumMod val="25000"/>
                    <a:lumOff val="75000"/>
                  </a:schemeClr>
                </a:solidFill>
                <a:ea typeface="Tahoma" panose="020B0604030504040204" pitchFamily="34" charset="0"/>
                <a:cs typeface="Tahoma" panose="020B0604030504040204" pitchFamily="34" charset="0"/>
              </a:rPr>
              <a:t>C. </a:t>
            </a:r>
            <a:r>
              <a:rPr lang="vi-VN" sz="1600" dirty="0" smtClean="0">
                <a:solidFill>
                  <a:schemeClr val="tx1">
                    <a:lumMod val="25000"/>
                    <a:lumOff val="75000"/>
                  </a:schemeClr>
                </a:solidFill>
                <a:ea typeface="Tahoma" panose="020B0604030504040204" pitchFamily="34" charset="0"/>
                <a:cs typeface="Tahoma" panose="020B0604030504040204" pitchFamily="34" charset="0"/>
              </a:rPr>
              <a:t>Văn Hóa Chính Trị</a:t>
            </a:r>
            <a:endParaRPr lang="en-US" sz="1600" dirty="0">
              <a:solidFill>
                <a:schemeClr val="tx1">
                  <a:lumMod val="25000"/>
                  <a:lumOff val="75000"/>
                </a:schemeClr>
              </a:solidFill>
              <a:ea typeface="Tahoma" panose="020B0604030504040204" pitchFamily="34" charset="0"/>
              <a:cs typeface="Tahoma" panose="020B0604030504040204" pitchFamily="34" charset="0"/>
            </a:endParaRPr>
          </a:p>
        </p:txBody>
      </p:sp>
      <p:sp>
        <p:nvSpPr>
          <p:cNvPr id="31" name="bang b">
            <a:extLst>
              <a:ext uri="{FF2B5EF4-FFF2-40B4-BE49-F238E27FC236}">
                <a16:creationId xmlns:a16="http://schemas.microsoft.com/office/drawing/2014/main" id="{8DD63B39-09F3-4F04-83CD-408FC7619A90}"/>
              </a:ext>
            </a:extLst>
          </p:cNvPr>
          <p:cNvSpPr/>
          <p:nvPr/>
        </p:nvSpPr>
        <p:spPr>
          <a:xfrm flipH="1">
            <a:off x="4601922" y="3821222"/>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bang d">
            <a:extLst>
              <a:ext uri="{FF2B5EF4-FFF2-40B4-BE49-F238E27FC236}">
                <a16:creationId xmlns:a16="http://schemas.microsoft.com/office/drawing/2014/main" id="{A6F11D1C-4D08-4BAF-9A3D-4AC673B9036B}"/>
              </a:ext>
            </a:extLst>
          </p:cNvPr>
          <p:cNvSpPr/>
          <p:nvPr/>
        </p:nvSpPr>
        <p:spPr>
          <a:xfrm flipH="1">
            <a:off x="4601922" y="4468668"/>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dap an b">
            <a:extLst>
              <a:ext uri="{FF2B5EF4-FFF2-40B4-BE49-F238E27FC236}">
                <a16:creationId xmlns:a16="http://schemas.microsoft.com/office/drawing/2014/main" id="{9B5DABB8-849A-4D2D-930C-9CA07BFC5BDE}"/>
              </a:ext>
            </a:extLst>
          </p:cNvPr>
          <p:cNvSpPr txBox="1"/>
          <p:nvPr/>
        </p:nvSpPr>
        <p:spPr>
          <a:xfrm>
            <a:off x="4826679" y="3897873"/>
            <a:ext cx="3487814" cy="338554"/>
          </a:xfrm>
          <a:prstGeom prst="rect">
            <a:avLst/>
          </a:prstGeom>
          <a:noFill/>
        </p:spPr>
        <p:txBody>
          <a:bodyPr wrap="square" rtlCol="0">
            <a:spAutoFit/>
          </a:bodyPr>
          <a:lstStyle/>
          <a:p>
            <a:pPr marL="257175" indent="-257175">
              <a:buClr>
                <a:schemeClr val="bg1"/>
              </a:buClr>
              <a:buFont typeface="Wingdings" panose="05000000000000000000" pitchFamily="2" charset="2"/>
              <a:buChar char="w"/>
            </a:pPr>
            <a:r>
              <a:rPr lang="en-US" sz="1600" dirty="0">
                <a:solidFill>
                  <a:schemeClr val="tx1">
                    <a:lumMod val="25000"/>
                    <a:lumOff val="75000"/>
                  </a:schemeClr>
                </a:solidFill>
                <a:ea typeface="Tahoma" panose="020B0604030504040204" pitchFamily="34" charset="0"/>
                <a:cs typeface="Tahoma" panose="020B0604030504040204" pitchFamily="34" charset="0"/>
              </a:rPr>
              <a:t>B. </a:t>
            </a:r>
            <a:r>
              <a:rPr lang="vi-VN" sz="1600" dirty="0" smtClean="0">
                <a:solidFill>
                  <a:schemeClr val="tx1">
                    <a:lumMod val="25000"/>
                    <a:lumOff val="75000"/>
                  </a:schemeClr>
                </a:solidFill>
                <a:ea typeface="Tahoma" panose="020B0604030504040204" pitchFamily="34" charset="0"/>
                <a:cs typeface="Tahoma" panose="020B0604030504040204" pitchFamily="34" charset="0"/>
              </a:rPr>
              <a:t>Văn Hóa Văn Nghệ </a:t>
            </a:r>
            <a:endParaRPr lang="en-US" sz="1600" dirty="0">
              <a:solidFill>
                <a:schemeClr val="tx1">
                  <a:lumMod val="25000"/>
                  <a:lumOff val="75000"/>
                </a:schemeClr>
              </a:solidFill>
              <a:ea typeface="Tahoma" panose="020B0604030504040204" pitchFamily="34" charset="0"/>
              <a:cs typeface="Tahoma" panose="020B0604030504040204" pitchFamily="34" charset="0"/>
            </a:endParaRPr>
          </a:p>
        </p:txBody>
      </p:sp>
      <p:sp>
        <p:nvSpPr>
          <p:cNvPr id="34" name="dap an d">
            <a:extLst>
              <a:ext uri="{FF2B5EF4-FFF2-40B4-BE49-F238E27FC236}">
                <a16:creationId xmlns:a16="http://schemas.microsoft.com/office/drawing/2014/main" id="{42A746A3-96B8-42A5-8EFA-A104DB6B2F69}"/>
              </a:ext>
            </a:extLst>
          </p:cNvPr>
          <p:cNvSpPr txBox="1"/>
          <p:nvPr/>
        </p:nvSpPr>
        <p:spPr>
          <a:xfrm>
            <a:off x="4826679" y="4545319"/>
            <a:ext cx="3487814" cy="338554"/>
          </a:xfrm>
          <a:prstGeom prst="rect">
            <a:avLst/>
          </a:prstGeom>
          <a:noFill/>
        </p:spPr>
        <p:txBody>
          <a:bodyPr wrap="square" rtlCol="0">
            <a:spAutoFit/>
          </a:bodyPr>
          <a:lstStyle/>
          <a:p>
            <a:pPr marL="257175" indent="-257175">
              <a:buClr>
                <a:schemeClr val="bg1"/>
              </a:buClr>
              <a:buFont typeface="Wingdings" panose="05000000000000000000" pitchFamily="2" charset="2"/>
              <a:buChar char="w"/>
            </a:pPr>
            <a:r>
              <a:rPr lang="en-US" sz="1600" dirty="0">
                <a:solidFill>
                  <a:schemeClr val="tx1">
                    <a:lumMod val="25000"/>
                    <a:lumOff val="75000"/>
                  </a:schemeClr>
                </a:solidFill>
                <a:ea typeface="Tahoma" panose="020B0604030504040204" pitchFamily="34" charset="0"/>
                <a:cs typeface="Tahoma" panose="020B0604030504040204" pitchFamily="34" charset="0"/>
              </a:rPr>
              <a:t>D. </a:t>
            </a:r>
            <a:r>
              <a:rPr lang="vi-VN" sz="1600" dirty="0" smtClean="0">
                <a:solidFill>
                  <a:schemeClr val="tx1">
                    <a:lumMod val="25000"/>
                    <a:lumOff val="75000"/>
                  </a:schemeClr>
                </a:solidFill>
                <a:ea typeface="Tahoma" panose="020B0604030504040204" pitchFamily="34" charset="0"/>
                <a:cs typeface="Tahoma" panose="020B0604030504040204" pitchFamily="34" charset="0"/>
              </a:rPr>
              <a:t>Văn Hóa Giáo Dục </a:t>
            </a:r>
            <a:endParaRPr lang="en-US" sz="1600" dirty="0">
              <a:solidFill>
                <a:schemeClr val="tx1">
                  <a:lumMod val="25000"/>
                  <a:lumOff val="75000"/>
                </a:schemeClr>
              </a:solidFill>
              <a:ea typeface="Tahoma" panose="020B0604030504040204" pitchFamily="34" charset="0"/>
              <a:cs typeface="Tahoma" panose="020B0604030504040204" pitchFamily="34" charset="0"/>
            </a:endParaRPr>
          </a:p>
        </p:txBody>
      </p:sp>
      <p:pic>
        <p:nvPicPr>
          <p:cNvPr id="38" name="Question">
            <a:hlinkClick r:id="" action="ppaction://media"/>
            <a:extLst>
              <a:ext uri="{FF2B5EF4-FFF2-40B4-BE49-F238E27FC236}">
                <a16:creationId xmlns:a16="http://schemas.microsoft.com/office/drawing/2014/main" id="{94477BC5-B6D0-442B-AA84-FC52C48B009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144001" y="647895"/>
            <a:ext cx="365522" cy="365522"/>
          </a:xfrm>
          <a:prstGeom prst="rect">
            <a:avLst/>
          </a:prstGeom>
        </p:spPr>
      </p:pic>
      <p:pic>
        <p:nvPicPr>
          <p:cNvPr id="39" name="Final Answer">
            <a:hlinkClick r:id="" action="ppaction://media"/>
            <a:extLst>
              <a:ext uri="{FF2B5EF4-FFF2-40B4-BE49-F238E27FC236}">
                <a16:creationId xmlns:a16="http://schemas.microsoft.com/office/drawing/2014/main" id="{68BE9F49-5BDC-4DC0-880E-ABA272EC2901}"/>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144001" y="1109020"/>
            <a:ext cx="365522" cy="365522"/>
          </a:xfrm>
          <a:prstGeom prst="rect">
            <a:avLst/>
          </a:prstGeom>
        </p:spPr>
      </p:pic>
      <p:pic>
        <p:nvPicPr>
          <p:cNvPr id="40" name="Win">
            <a:hlinkClick r:id="" action="ppaction://media"/>
            <a:extLst>
              <a:ext uri="{FF2B5EF4-FFF2-40B4-BE49-F238E27FC236}">
                <a16:creationId xmlns:a16="http://schemas.microsoft.com/office/drawing/2014/main" id="{7942E890-12CD-490E-BBD3-364B92887EF6}"/>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9152179" y="1555617"/>
            <a:ext cx="365522" cy="365522"/>
          </a:xfrm>
          <a:prstGeom prst="rect">
            <a:avLst/>
          </a:prstGeom>
        </p:spPr>
      </p:pic>
      <p:pic>
        <p:nvPicPr>
          <p:cNvPr id="41" name="Lose">
            <a:hlinkClick r:id="" action="ppaction://media"/>
            <a:extLst>
              <a:ext uri="{FF2B5EF4-FFF2-40B4-BE49-F238E27FC236}">
                <a16:creationId xmlns:a16="http://schemas.microsoft.com/office/drawing/2014/main" id="{1959E413-37BE-4F97-ADD0-1237CBCB68D0}"/>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9152179" y="1972809"/>
            <a:ext cx="365522" cy="365522"/>
          </a:xfrm>
          <a:prstGeom prst="rect">
            <a:avLst/>
          </a:prstGeom>
        </p:spPr>
      </p:pic>
      <p:pic>
        <p:nvPicPr>
          <p:cNvPr id="28" name="Logo">
            <a:extLst>
              <a:ext uri="{FF2B5EF4-FFF2-40B4-BE49-F238E27FC236}">
                <a16:creationId xmlns:a16="http://schemas.microsoft.com/office/drawing/2014/main" id="{1A26EA48-62F8-43F1-B1E3-A329C1E02C8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20634" y="-19107"/>
            <a:ext cx="3873880" cy="2731517"/>
          </a:xfrm>
          <a:prstGeom prst="rect">
            <a:avLst/>
          </a:prstGeom>
        </p:spPr>
      </p:pic>
    </p:spTree>
    <p:extLst>
      <p:ext uri="{BB962C8B-B14F-4D97-AF65-F5344CB8AC3E}">
        <p14:creationId xmlns:p14="http://schemas.microsoft.com/office/powerpoint/2010/main" val="287604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339" fill="hold"/>
                                        <p:tgtEl>
                                          <p:spTgt spid="38"/>
                                        </p:tgtEl>
                                      </p:cBhvr>
                                    </p:cmd>
                                  </p:childTnLst>
                                </p:cTn>
                              </p:par>
                              <p:par>
                                <p:cTn id="7" presetID="10"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38"/>
                </p:tgtEl>
              </p:cMediaNode>
            </p:audio>
            <p:seq concurrent="1" nextAc="seek">
              <p:cTn id="31" restart="whenNotActive" fill="hold" evtFilter="cancelBubble" nodeType="interactiveSeq">
                <p:stCondLst>
                  <p:cond evt="onClick" delay="0">
                    <p:tgtEl>
                      <p:spTgt spid="25"/>
                    </p:tgtEl>
                  </p:cond>
                </p:stCondLst>
                <p:endSync evt="end" delay="0">
                  <p:rtn val="all"/>
                </p:endSync>
                <p:childTnLst>
                  <p:par>
                    <p:cTn id="32" fill="hold">
                      <p:stCondLst>
                        <p:cond delay="0"/>
                      </p:stCondLst>
                      <p:childTnLst>
                        <p:par>
                          <p:cTn id="33" fill="hold">
                            <p:stCondLst>
                              <p:cond delay="0"/>
                            </p:stCondLst>
                            <p:childTnLst>
                              <p:par>
                                <p:cTn id="34" presetID="24" presetClass="emph" presetSubtype="0" fill="hold" grpId="1" nodeType="clickEffect">
                                  <p:stCondLst>
                                    <p:cond delay="0"/>
                                  </p:stCondLst>
                                  <p:childTnLst>
                                    <p:animClr clrSpc="hsl" dir="cw">
                                      <p:cBhvr override="childStyle">
                                        <p:cTn id="35" dur="500" fill="hold"/>
                                        <p:tgtEl>
                                          <p:spTgt spid="25"/>
                                        </p:tgtEl>
                                        <p:attrNameLst>
                                          <p:attrName>style.color</p:attrName>
                                        </p:attrNameLst>
                                      </p:cBhvr>
                                      <p:by>
                                        <p:hsl h="0" s="-12549" l="-25098"/>
                                      </p:by>
                                    </p:animClr>
                                    <p:animClr clrSpc="hsl" dir="cw">
                                      <p:cBhvr>
                                        <p:cTn id="36" dur="500" fill="hold"/>
                                        <p:tgtEl>
                                          <p:spTgt spid="25"/>
                                        </p:tgtEl>
                                        <p:attrNameLst>
                                          <p:attrName>fillcolor</p:attrName>
                                        </p:attrNameLst>
                                      </p:cBhvr>
                                      <p:by>
                                        <p:hsl h="0" s="-12549" l="-25098"/>
                                      </p:by>
                                    </p:animClr>
                                    <p:animClr clrSpc="hsl" dir="cw">
                                      <p:cBhvr>
                                        <p:cTn id="37" dur="500" fill="hold"/>
                                        <p:tgtEl>
                                          <p:spTgt spid="25"/>
                                        </p:tgtEl>
                                        <p:attrNameLst>
                                          <p:attrName>stroke.color</p:attrName>
                                        </p:attrNameLst>
                                      </p:cBhvr>
                                      <p:by>
                                        <p:hsl h="0" s="-12549" l="-25098"/>
                                      </p:by>
                                    </p:animClr>
                                    <p:set>
                                      <p:cBhvr>
                                        <p:cTn id="38" dur="500" fill="hold"/>
                                        <p:tgtEl>
                                          <p:spTgt spid="25"/>
                                        </p:tgtEl>
                                        <p:attrNameLst>
                                          <p:attrName>fill.type</p:attrName>
                                        </p:attrNameLst>
                                      </p:cBhvr>
                                      <p:to>
                                        <p:strVal val="solid"/>
                                      </p:to>
                                    </p:set>
                                  </p:childTnLst>
                                </p:cTn>
                              </p:par>
                              <p:par>
                                <p:cTn id="39" presetID="19" presetClass="emph" presetSubtype="0" fill="hold" grpId="0" nodeType="withEffect">
                                  <p:stCondLst>
                                    <p:cond delay="0"/>
                                  </p:stCondLst>
                                  <p:childTnLst>
                                    <p:animClr clrSpc="rgb" dir="cw">
                                      <p:cBhvr override="childStyle">
                                        <p:cTn id="40" dur="500" fill="hold"/>
                                        <p:tgtEl>
                                          <p:spTgt spid="15"/>
                                        </p:tgtEl>
                                        <p:attrNameLst>
                                          <p:attrName>style.color</p:attrName>
                                        </p:attrNameLst>
                                      </p:cBhvr>
                                      <p:to>
                                        <a:srgbClr val="FFC000"/>
                                      </p:to>
                                    </p:animClr>
                                    <p:animClr clrSpc="rgb" dir="cw">
                                      <p:cBhvr>
                                        <p:cTn id="41" dur="500" fill="hold"/>
                                        <p:tgtEl>
                                          <p:spTgt spid="15"/>
                                        </p:tgtEl>
                                        <p:attrNameLst>
                                          <p:attrName>fillcolor</p:attrName>
                                        </p:attrNameLst>
                                      </p:cBhvr>
                                      <p:to>
                                        <a:srgbClr val="FFC000"/>
                                      </p:to>
                                    </p:animClr>
                                    <p:set>
                                      <p:cBhvr>
                                        <p:cTn id="42" dur="500" fill="hold"/>
                                        <p:tgtEl>
                                          <p:spTgt spid="15"/>
                                        </p:tgtEl>
                                        <p:attrNameLst>
                                          <p:attrName>fill.type</p:attrName>
                                        </p:attrNameLst>
                                      </p:cBhvr>
                                      <p:to>
                                        <p:strVal val="solid"/>
                                      </p:to>
                                    </p:set>
                                    <p:set>
                                      <p:cBhvr>
                                        <p:cTn id="43" dur="500" fill="hold"/>
                                        <p:tgtEl>
                                          <p:spTgt spid="15"/>
                                        </p:tgtEl>
                                        <p:attrNameLst>
                                          <p:attrName>fill.on</p:attrName>
                                        </p:attrNameLst>
                                      </p:cBhvr>
                                      <p:to>
                                        <p:strVal val="true"/>
                                      </p:to>
                                    </p:set>
                                  </p:childTnLst>
                                </p:cTn>
                              </p:par>
                              <p:par>
                                <p:cTn id="44" presetID="1" presetClass="mediacall" presetSubtype="0" fill="hold" nodeType="withEffect">
                                  <p:stCondLst>
                                    <p:cond delay="0"/>
                                  </p:stCondLst>
                                  <p:childTnLst>
                                    <p:cmd type="call" cmd="playFrom(0.0)">
                                      <p:cBhvr>
                                        <p:cTn id="45" dur="20218" fill="hold"/>
                                        <p:tgtEl>
                                          <p:spTgt spid="39"/>
                                        </p:tgtEl>
                                      </p:cBhvr>
                                    </p:cmd>
                                  </p:childTnLst>
                                </p:cTn>
                              </p:par>
                              <p:par>
                                <p:cTn id="46" presetID="3" presetClass="mediacall" presetSubtype="0" fill="hold" nodeType="withEffect">
                                  <p:stCondLst>
                                    <p:cond delay="0"/>
                                  </p:stCondLst>
                                  <p:childTnLst>
                                    <p:cmd type="call" cmd="stop">
                                      <p:cBhvr>
                                        <p:cTn id="47" dur="1" fill="hold"/>
                                        <p:tgtEl>
                                          <p:spTgt spid="38"/>
                                        </p:tgtEl>
                                      </p:cBhvr>
                                    </p:cmd>
                                  </p:childTnLst>
                                </p:cTn>
                              </p:par>
                              <p:par>
                                <p:cTn id="48" presetID="19" presetClass="emph" presetSubtype="0" repeatCount="4000" fill="hold" grpId="1" nodeType="withEffect">
                                  <p:stCondLst>
                                    <p:cond delay="3000"/>
                                  </p:stCondLst>
                                  <p:childTnLst>
                                    <p:animClr clrSpc="rgb" dir="cw">
                                      <p:cBhvr override="childStyle">
                                        <p:cTn id="49" dur="500" fill="hold"/>
                                        <p:tgtEl>
                                          <p:spTgt spid="15"/>
                                        </p:tgtEl>
                                        <p:attrNameLst>
                                          <p:attrName>style.color</p:attrName>
                                        </p:attrNameLst>
                                      </p:cBhvr>
                                      <p:to>
                                        <a:srgbClr val="92D050"/>
                                      </p:to>
                                    </p:animClr>
                                    <p:animClr clrSpc="rgb" dir="cw">
                                      <p:cBhvr>
                                        <p:cTn id="50" dur="500" fill="hold"/>
                                        <p:tgtEl>
                                          <p:spTgt spid="15"/>
                                        </p:tgtEl>
                                        <p:attrNameLst>
                                          <p:attrName>fillcolor</p:attrName>
                                        </p:attrNameLst>
                                      </p:cBhvr>
                                      <p:to>
                                        <a:srgbClr val="92D050"/>
                                      </p:to>
                                    </p:animClr>
                                    <p:set>
                                      <p:cBhvr>
                                        <p:cTn id="51" dur="500" fill="hold"/>
                                        <p:tgtEl>
                                          <p:spTgt spid="15"/>
                                        </p:tgtEl>
                                        <p:attrNameLst>
                                          <p:attrName>fill.type</p:attrName>
                                        </p:attrNameLst>
                                      </p:cBhvr>
                                      <p:to>
                                        <p:strVal val="solid"/>
                                      </p:to>
                                    </p:set>
                                    <p:set>
                                      <p:cBhvr>
                                        <p:cTn id="52" dur="500" fill="hold"/>
                                        <p:tgtEl>
                                          <p:spTgt spid="15"/>
                                        </p:tgtEl>
                                        <p:attrNameLst>
                                          <p:attrName>fill.on</p:attrName>
                                        </p:attrNameLst>
                                      </p:cBhvr>
                                      <p:to>
                                        <p:strVal val="true"/>
                                      </p:to>
                                    </p:set>
                                  </p:childTnLst>
                                </p:cTn>
                              </p:par>
                              <p:par>
                                <p:cTn id="53" presetID="1" presetClass="mediacall" presetSubtype="0" fill="hold" nodeType="withEffect">
                                  <p:stCondLst>
                                    <p:cond delay="3000"/>
                                  </p:stCondLst>
                                  <p:childTnLst>
                                    <p:cmd type="call" cmd="playFrom(0.0)">
                                      <p:cBhvr>
                                        <p:cTn id="54" dur="7732" fill="hold"/>
                                        <p:tgtEl>
                                          <p:spTgt spid="40"/>
                                        </p:tgtEl>
                                      </p:cBhvr>
                                    </p:cmd>
                                  </p:childTnLst>
                                </p:cTn>
                              </p:par>
                              <p:par>
                                <p:cTn id="55" presetID="3" presetClass="mediacall" presetSubtype="0" fill="hold" nodeType="withEffect">
                                  <p:stCondLst>
                                    <p:cond delay="3000"/>
                                  </p:stCondLst>
                                  <p:childTnLst>
                                    <p:cmd type="call" cmd="stop">
                                      <p:cBhvr>
                                        <p:cTn id="56" dur="1" fill="hold"/>
                                        <p:tgtEl>
                                          <p:spTgt spid="39"/>
                                        </p:tgtEl>
                                      </p:cBhvr>
                                    </p:cmd>
                                  </p:childTnLst>
                                </p:cTn>
                              </p:par>
                              <p:par>
                                <p:cTn id="57" presetID="24" presetClass="emph" presetSubtype="0" fill="hold" grpId="2" nodeType="withEffect">
                                  <p:stCondLst>
                                    <p:cond delay="3000"/>
                                  </p:stCondLst>
                                  <p:childTnLst>
                                    <p:animClr clrSpc="hsl" dir="cw">
                                      <p:cBhvr override="childStyle">
                                        <p:cTn id="58" dur="500" fill="hold"/>
                                        <p:tgtEl>
                                          <p:spTgt spid="25"/>
                                        </p:tgtEl>
                                        <p:attrNameLst>
                                          <p:attrName>style.color</p:attrName>
                                        </p:attrNameLst>
                                      </p:cBhvr>
                                      <p:by>
                                        <p:hsl h="0" s="-12549" l="-25098"/>
                                      </p:by>
                                    </p:animClr>
                                    <p:animClr clrSpc="hsl" dir="cw">
                                      <p:cBhvr>
                                        <p:cTn id="59" dur="500" fill="hold"/>
                                        <p:tgtEl>
                                          <p:spTgt spid="25"/>
                                        </p:tgtEl>
                                        <p:attrNameLst>
                                          <p:attrName>fillcolor</p:attrName>
                                        </p:attrNameLst>
                                      </p:cBhvr>
                                      <p:by>
                                        <p:hsl h="0" s="-12549" l="-25098"/>
                                      </p:by>
                                    </p:animClr>
                                    <p:animClr clrSpc="hsl" dir="cw">
                                      <p:cBhvr>
                                        <p:cTn id="60" dur="500" fill="hold"/>
                                        <p:tgtEl>
                                          <p:spTgt spid="25"/>
                                        </p:tgtEl>
                                        <p:attrNameLst>
                                          <p:attrName>stroke.color</p:attrName>
                                        </p:attrNameLst>
                                      </p:cBhvr>
                                      <p:by>
                                        <p:hsl h="0" s="-12549" l="-25098"/>
                                      </p:by>
                                    </p:animClr>
                                    <p:set>
                                      <p:cBhvr>
                                        <p:cTn id="61" dur="500" fill="hold"/>
                                        <p:tgtEl>
                                          <p:spTgt spid="25"/>
                                        </p:tgtEl>
                                        <p:attrNameLst>
                                          <p:attrName>fill.type</p:attrName>
                                        </p:attrNameLst>
                                      </p:cBhvr>
                                      <p:to>
                                        <p:strVal val="solid"/>
                                      </p:to>
                                    </p:set>
                                  </p:childTnLst>
                                </p:cTn>
                              </p:par>
                            </p:childTnLst>
                          </p:cTn>
                        </p:par>
                      </p:childTnLst>
                    </p:cTn>
                  </p:par>
                </p:childTnLst>
              </p:cTn>
              <p:nextCondLst>
                <p:cond evt="onClick" delay="0">
                  <p:tgtEl>
                    <p:spTgt spid="25"/>
                  </p:tgtEl>
                </p:cond>
              </p:nextCondLst>
            </p:seq>
            <p:seq concurrent="1" nextAc="seek">
              <p:cTn id="62" restart="whenNotActive" fill="hold" evtFilter="cancelBubble" nodeType="interactiveSeq">
                <p:stCondLst>
                  <p:cond evt="onClick" delay="0">
                    <p:tgtEl>
                      <p:spTgt spid="33"/>
                    </p:tgtEl>
                  </p:cond>
                </p:stCondLst>
                <p:endSync evt="end" delay="0">
                  <p:rtn val="all"/>
                </p:endSync>
                <p:childTnLst>
                  <p:par>
                    <p:cTn id="63" fill="hold">
                      <p:stCondLst>
                        <p:cond delay="0"/>
                      </p:stCondLst>
                      <p:childTnLst>
                        <p:par>
                          <p:cTn id="64" fill="hold">
                            <p:stCondLst>
                              <p:cond delay="0"/>
                            </p:stCondLst>
                            <p:childTnLst>
                              <p:par>
                                <p:cTn id="65" presetID="24" presetClass="emph" presetSubtype="0" fill="hold" grpId="1" nodeType="clickEffect">
                                  <p:stCondLst>
                                    <p:cond delay="0"/>
                                  </p:stCondLst>
                                  <p:childTnLst>
                                    <p:animClr clrSpc="hsl" dir="cw">
                                      <p:cBhvr override="childStyle">
                                        <p:cTn id="66" dur="500" fill="hold"/>
                                        <p:tgtEl>
                                          <p:spTgt spid="33"/>
                                        </p:tgtEl>
                                        <p:attrNameLst>
                                          <p:attrName>style.color</p:attrName>
                                        </p:attrNameLst>
                                      </p:cBhvr>
                                      <p:by>
                                        <p:hsl h="0" s="-12549" l="-25098"/>
                                      </p:by>
                                    </p:animClr>
                                    <p:animClr clrSpc="hsl" dir="cw">
                                      <p:cBhvr>
                                        <p:cTn id="67" dur="500" fill="hold"/>
                                        <p:tgtEl>
                                          <p:spTgt spid="33"/>
                                        </p:tgtEl>
                                        <p:attrNameLst>
                                          <p:attrName>fillcolor</p:attrName>
                                        </p:attrNameLst>
                                      </p:cBhvr>
                                      <p:by>
                                        <p:hsl h="0" s="-12549" l="-25098"/>
                                      </p:by>
                                    </p:animClr>
                                    <p:animClr clrSpc="hsl" dir="cw">
                                      <p:cBhvr>
                                        <p:cTn id="68" dur="500" fill="hold"/>
                                        <p:tgtEl>
                                          <p:spTgt spid="33"/>
                                        </p:tgtEl>
                                        <p:attrNameLst>
                                          <p:attrName>stroke.color</p:attrName>
                                        </p:attrNameLst>
                                      </p:cBhvr>
                                      <p:by>
                                        <p:hsl h="0" s="-12549" l="-25098"/>
                                      </p:by>
                                    </p:animClr>
                                    <p:set>
                                      <p:cBhvr>
                                        <p:cTn id="69" dur="500" fill="hold"/>
                                        <p:tgtEl>
                                          <p:spTgt spid="33"/>
                                        </p:tgtEl>
                                        <p:attrNameLst>
                                          <p:attrName>fill.type</p:attrName>
                                        </p:attrNameLst>
                                      </p:cBhvr>
                                      <p:to>
                                        <p:strVal val="solid"/>
                                      </p:to>
                                    </p:set>
                                  </p:childTnLst>
                                </p:cTn>
                              </p:par>
                              <p:par>
                                <p:cTn id="70" presetID="19" presetClass="emph" presetSubtype="0" fill="hold" grpId="0" nodeType="withEffect">
                                  <p:stCondLst>
                                    <p:cond delay="0"/>
                                  </p:stCondLst>
                                  <p:childTnLst>
                                    <p:animClr clrSpc="rgb" dir="cw">
                                      <p:cBhvr override="childStyle">
                                        <p:cTn id="71" dur="500" fill="hold"/>
                                        <p:tgtEl>
                                          <p:spTgt spid="31"/>
                                        </p:tgtEl>
                                        <p:attrNameLst>
                                          <p:attrName>style.color</p:attrName>
                                        </p:attrNameLst>
                                      </p:cBhvr>
                                      <p:to>
                                        <a:srgbClr val="FFC000"/>
                                      </p:to>
                                    </p:animClr>
                                    <p:animClr clrSpc="rgb" dir="cw">
                                      <p:cBhvr>
                                        <p:cTn id="72" dur="500" fill="hold"/>
                                        <p:tgtEl>
                                          <p:spTgt spid="31"/>
                                        </p:tgtEl>
                                        <p:attrNameLst>
                                          <p:attrName>fillcolor</p:attrName>
                                        </p:attrNameLst>
                                      </p:cBhvr>
                                      <p:to>
                                        <a:srgbClr val="FFC000"/>
                                      </p:to>
                                    </p:animClr>
                                    <p:set>
                                      <p:cBhvr>
                                        <p:cTn id="73" dur="500" fill="hold"/>
                                        <p:tgtEl>
                                          <p:spTgt spid="31"/>
                                        </p:tgtEl>
                                        <p:attrNameLst>
                                          <p:attrName>fill.type</p:attrName>
                                        </p:attrNameLst>
                                      </p:cBhvr>
                                      <p:to>
                                        <p:strVal val="solid"/>
                                      </p:to>
                                    </p:set>
                                    <p:set>
                                      <p:cBhvr>
                                        <p:cTn id="74" dur="500" fill="hold"/>
                                        <p:tgtEl>
                                          <p:spTgt spid="31"/>
                                        </p:tgtEl>
                                        <p:attrNameLst>
                                          <p:attrName>fill.on</p:attrName>
                                        </p:attrNameLst>
                                      </p:cBhvr>
                                      <p:to>
                                        <p:strVal val="true"/>
                                      </p:to>
                                    </p:set>
                                  </p:childTnLst>
                                </p:cTn>
                              </p:par>
                              <p:par>
                                <p:cTn id="75" presetID="1" presetClass="mediacall" presetSubtype="0" fill="hold" nodeType="withEffect">
                                  <p:stCondLst>
                                    <p:cond delay="0"/>
                                  </p:stCondLst>
                                  <p:childTnLst>
                                    <p:cmd type="call" cmd="playFrom(0.0)">
                                      <p:cBhvr>
                                        <p:cTn id="76" dur="20218" fill="hold"/>
                                        <p:tgtEl>
                                          <p:spTgt spid="39"/>
                                        </p:tgtEl>
                                      </p:cBhvr>
                                    </p:cmd>
                                  </p:childTnLst>
                                </p:cTn>
                              </p:par>
                              <p:par>
                                <p:cTn id="77" presetID="3" presetClass="mediacall" presetSubtype="0" fill="hold" nodeType="withEffect">
                                  <p:stCondLst>
                                    <p:cond delay="0"/>
                                  </p:stCondLst>
                                  <p:childTnLst>
                                    <p:cmd type="call" cmd="stop">
                                      <p:cBhvr>
                                        <p:cTn id="78" dur="1" fill="hold"/>
                                        <p:tgtEl>
                                          <p:spTgt spid="38"/>
                                        </p:tgtEl>
                                      </p:cBhvr>
                                    </p:cmd>
                                  </p:childTnLst>
                                </p:cTn>
                              </p:par>
                              <p:par>
                                <p:cTn id="79" presetID="19" presetClass="emph" presetSubtype="0" fill="hold" grpId="1" nodeType="withEffect">
                                  <p:stCondLst>
                                    <p:cond delay="3000"/>
                                  </p:stCondLst>
                                  <p:childTnLst>
                                    <p:animClr clrSpc="rgb" dir="cw">
                                      <p:cBhvr override="childStyle">
                                        <p:cTn id="80" dur="500" fill="hold"/>
                                        <p:tgtEl>
                                          <p:spTgt spid="31"/>
                                        </p:tgtEl>
                                        <p:attrNameLst>
                                          <p:attrName>style.color</p:attrName>
                                        </p:attrNameLst>
                                      </p:cBhvr>
                                      <p:to>
                                        <a:srgbClr val="FF0000"/>
                                      </p:to>
                                    </p:animClr>
                                    <p:animClr clrSpc="rgb" dir="cw">
                                      <p:cBhvr>
                                        <p:cTn id="81" dur="500" fill="hold"/>
                                        <p:tgtEl>
                                          <p:spTgt spid="31"/>
                                        </p:tgtEl>
                                        <p:attrNameLst>
                                          <p:attrName>fillcolor</p:attrName>
                                        </p:attrNameLst>
                                      </p:cBhvr>
                                      <p:to>
                                        <a:srgbClr val="FF0000"/>
                                      </p:to>
                                    </p:animClr>
                                    <p:set>
                                      <p:cBhvr>
                                        <p:cTn id="82" dur="500" fill="hold"/>
                                        <p:tgtEl>
                                          <p:spTgt spid="31"/>
                                        </p:tgtEl>
                                        <p:attrNameLst>
                                          <p:attrName>fill.type</p:attrName>
                                        </p:attrNameLst>
                                      </p:cBhvr>
                                      <p:to>
                                        <p:strVal val="solid"/>
                                      </p:to>
                                    </p:set>
                                    <p:set>
                                      <p:cBhvr>
                                        <p:cTn id="83" dur="500" fill="hold"/>
                                        <p:tgtEl>
                                          <p:spTgt spid="31"/>
                                        </p:tgtEl>
                                        <p:attrNameLst>
                                          <p:attrName>fill.on</p:attrName>
                                        </p:attrNameLst>
                                      </p:cBhvr>
                                      <p:to>
                                        <p:strVal val="true"/>
                                      </p:to>
                                    </p:set>
                                  </p:childTnLst>
                                </p:cTn>
                              </p:par>
                              <p:par>
                                <p:cTn id="84" presetID="19" presetClass="emph" presetSubtype="0" repeatCount="4000" fill="hold" grpId="2" nodeType="withEffect">
                                  <p:stCondLst>
                                    <p:cond delay="3000"/>
                                  </p:stCondLst>
                                  <p:childTnLst>
                                    <p:animClr clrSpc="rgb" dir="cw">
                                      <p:cBhvr override="childStyle">
                                        <p:cTn id="85" dur="500" fill="hold"/>
                                        <p:tgtEl>
                                          <p:spTgt spid="15"/>
                                        </p:tgtEl>
                                        <p:attrNameLst>
                                          <p:attrName>style.color</p:attrName>
                                        </p:attrNameLst>
                                      </p:cBhvr>
                                      <p:to>
                                        <a:srgbClr val="92D050"/>
                                      </p:to>
                                    </p:animClr>
                                    <p:animClr clrSpc="rgb" dir="cw">
                                      <p:cBhvr>
                                        <p:cTn id="86" dur="500" fill="hold"/>
                                        <p:tgtEl>
                                          <p:spTgt spid="15"/>
                                        </p:tgtEl>
                                        <p:attrNameLst>
                                          <p:attrName>fillcolor</p:attrName>
                                        </p:attrNameLst>
                                      </p:cBhvr>
                                      <p:to>
                                        <a:srgbClr val="92D050"/>
                                      </p:to>
                                    </p:animClr>
                                    <p:set>
                                      <p:cBhvr>
                                        <p:cTn id="87" dur="500" fill="hold"/>
                                        <p:tgtEl>
                                          <p:spTgt spid="15"/>
                                        </p:tgtEl>
                                        <p:attrNameLst>
                                          <p:attrName>fill.type</p:attrName>
                                        </p:attrNameLst>
                                      </p:cBhvr>
                                      <p:to>
                                        <p:strVal val="solid"/>
                                      </p:to>
                                    </p:set>
                                    <p:set>
                                      <p:cBhvr>
                                        <p:cTn id="88" dur="500" fill="hold"/>
                                        <p:tgtEl>
                                          <p:spTgt spid="15"/>
                                        </p:tgtEl>
                                        <p:attrNameLst>
                                          <p:attrName>fill.on</p:attrName>
                                        </p:attrNameLst>
                                      </p:cBhvr>
                                      <p:to>
                                        <p:strVal val="true"/>
                                      </p:to>
                                    </p:set>
                                  </p:childTnLst>
                                </p:cTn>
                              </p:par>
                              <p:par>
                                <p:cTn id="89" presetID="1" presetClass="mediacall" presetSubtype="0" fill="hold" nodeType="withEffect">
                                  <p:stCondLst>
                                    <p:cond delay="3000"/>
                                  </p:stCondLst>
                                  <p:childTnLst>
                                    <p:cmd type="call" cmd="playFrom(0.0)">
                                      <p:cBhvr>
                                        <p:cTn id="90" dur="5903" fill="hold"/>
                                        <p:tgtEl>
                                          <p:spTgt spid="41"/>
                                        </p:tgtEl>
                                      </p:cBhvr>
                                    </p:cmd>
                                  </p:childTnLst>
                                </p:cTn>
                              </p:par>
                              <p:par>
                                <p:cTn id="91" presetID="3" presetClass="mediacall" presetSubtype="0" fill="hold" nodeType="withEffect">
                                  <p:stCondLst>
                                    <p:cond delay="3000"/>
                                  </p:stCondLst>
                                  <p:childTnLst>
                                    <p:cmd type="call" cmd="stop">
                                      <p:cBhvr>
                                        <p:cTn id="92" dur="1" fill="hold"/>
                                        <p:tgtEl>
                                          <p:spTgt spid="39"/>
                                        </p:tgtEl>
                                      </p:cBhvr>
                                    </p:cmd>
                                  </p:childTnLst>
                                </p:cTn>
                              </p:par>
                              <p:par>
                                <p:cTn id="93" presetID="30" presetClass="emph" presetSubtype="0" fill="hold" grpId="2" nodeType="withEffect">
                                  <p:stCondLst>
                                    <p:cond delay="3000"/>
                                  </p:stCondLst>
                                  <p:childTnLst>
                                    <p:animClr clrSpc="hsl" dir="cw">
                                      <p:cBhvr override="childStyle">
                                        <p:cTn id="94" dur="500" fill="hold"/>
                                        <p:tgtEl>
                                          <p:spTgt spid="33"/>
                                        </p:tgtEl>
                                        <p:attrNameLst>
                                          <p:attrName>style.color</p:attrName>
                                        </p:attrNameLst>
                                      </p:cBhvr>
                                      <p:by>
                                        <p:hsl h="0" s="12549" l="25098"/>
                                      </p:by>
                                    </p:animClr>
                                    <p:animClr clrSpc="hsl" dir="cw">
                                      <p:cBhvr>
                                        <p:cTn id="95" dur="500" fill="hold"/>
                                        <p:tgtEl>
                                          <p:spTgt spid="33"/>
                                        </p:tgtEl>
                                        <p:attrNameLst>
                                          <p:attrName>fillcolor</p:attrName>
                                        </p:attrNameLst>
                                      </p:cBhvr>
                                      <p:by>
                                        <p:hsl h="0" s="12549" l="25098"/>
                                      </p:by>
                                    </p:animClr>
                                    <p:animClr clrSpc="hsl" dir="cw">
                                      <p:cBhvr>
                                        <p:cTn id="96" dur="500" fill="hold"/>
                                        <p:tgtEl>
                                          <p:spTgt spid="33"/>
                                        </p:tgtEl>
                                        <p:attrNameLst>
                                          <p:attrName>stroke.color</p:attrName>
                                        </p:attrNameLst>
                                      </p:cBhvr>
                                      <p:by>
                                        <p:hsl h="0" s="12549" l="25098"/>
                                      </p:by>
                                    </p:animClr>
                                    <p:set>
                                      <p:cBhvr>
                                        <p:cTn id="97" dur="500" fill="hold"/>
                                        <p:tgtEl>
                                          <p:spTgt spid="33"/>
                                        </p:tgtEl>
                                        <p:attrNameLst>
                                          <p:attrName>fill.type</p:attrName>
                                        </p:attrNameLst>
                                      </p:cBhvr>
                                      <p:to>
                                        <p:strVal val="solid"/>
                                      </p:to>
                                    </p:set>
                                  </p:childTnLst>
                                </p:cTn>
                              </p:par>
                              <p:par>
                                <p:cTn id="98" presetID="24" presetClass="emph" presetSubtype="0" fill="hold" grpId="3" nodeType="withEffect">
                                  <p:stCondLst>
                                    <p:cond delay="3000"/>
                                  </p:stCondLst>
                                  <p:childTnLst>
                                    <p:animClr clrSpc="hsl" dir="cw">
                                      <p:cBhvr override="childStyle">
                                        <p:cTn id="99" dur="500" fill="hold"/>
                                        <p:tgtEl>
                                          <p:spTgt spid="25"/>
                                        </p:tgtEl>
                                        <p:attrNameLst>
                                          <p:attrName>style.color</p:attrName>
                                        </p:attrNameLst>
                                      </p:cBhvr>
                                      <p:by>
                                        <p:hsl h="0" s="-12549" l="-25098"/>
                                      </p:by>
                                    </p:animClr>
                                    <p:animClr clrSpc="hsl" dir="cw">
                                      <p:cBhvr>
                                        <p:cTn id="100" dur="500" fill="hold"/>
                                        <p:tgtEl>
                                          <p:spTgt spid="25"/>
                                        </p:tgtEl>
                                        <p:attrNameLst>
                                          <p:attrName>fillcolor</p:attrName>
                                        </p:attrNameLst>
                                      </p:cBhvr>
                                      <p:by>
                                        <p:hsl h="0" s="-12549" l="-25098"/>
                                      </p:by>
                                    </p:animClr>
                                    <p:animClr clrSpc="hsl" dir="cw">
                                      <p:cBhvr>
                                        <p:cTn id="101" dur="500" fill="hold"/>
                                        <p:tgtEl>
                                          <p:spTgt spid="25"/>
                                        </p:tgtEl>
                                        <p:attrNameLst>
                                          <p:attrName>stroke.color</p:attrName>
                                        </p:attrNameLst>
                                      </p:cBhvr>
                                      <p:by>
                                        <p:hsl h="0" s="-12549" l="-25098"/>
                                      </p:by>
                                    </p:animClr>
                                    <p:set>
                                      <p:cBhvr>
                                        <p:cTn id="102" dur="500" fill="hold"/>
                                        <p:tgtEl>
                                          <p:spTgt spid="25"/>
                                        </p:tgtEl>
                                        <p:attrNameLst>
                                          <p:attrName>fill.type</p:attrName>
                                        </p:attrNameLst>
                                      </p:cBhvr>
                                      <p:to>
                                        <p:strVal val="solid"/>
                                      </p:to>
                                    </p:set>
                                  </p:childTnLst>
                                </p:cTn>
                              </p:par>
                            </p:childTnLst>
                          </p:cTn>
                        </p:par>
                      </p:childTnLst>
                    </p:cTn>
                  </p:par>
                </p:childTnLst>
              </p:cTn>
              <p:nextCondLst>
                <p:cond evt="onClick" delay="0">
                  <p:tgtEl>
                    <p:spTgt spid="33"/>
                  </p:tgtEl>
                </p:cond>
              </p:nextCondLst>
            </p:seq>
            <p:seq concurrent="1" nextAc="seek">
              <p:cTn id="103" restart="whenNotActive" fill="hold" evtFilter="cancelBubble" nodeType="interactiveSeq">
                <p:stCondLst>
                  <p:cond evt="onClick" delay="0">
                    <p:tgtEl>
                      <p:spTgt spid="27"/>
                    </p:tgtEl>
                  </p:cond>
                </p:stCondLst>
                <p:endSync evt="end" delay="0">
                  <p:rtn val="all"/>
                </p:endSync>
                <p:childTnLst>
                  <p:par>
                    <p:cTn id="104" fill="hold">
                      <p:stCondLst>
                        <p:cond delay="0"/>
                      </p:stCondLst>
                      <p:childTnLst>
                        <p:par>
                          <p:cTn id="105" fill="hold">
                            <p:stCondLst>
                              <p:cond delay="0"/>
                            </p:stCondLst>
                            <p:childTnLst>
                              <p:par>
                                <p:cTn id="106" presetID="24" presetClass="emph" presetSubtype="0" fill="hold" grpId="1" nodeType="clickEffect">
                                  <p:stCondLst>
                                    <p:cond delay="0"/>
                                  </p:stCondLst>
                                  <p:childTnLst>
                                    <p:animClr clrSpc="hsl" dir="cw">
                                      <p:cBhvr override="childStyle">
                                        <p:cTn id="107" dur="500" fill="hold"/>
                                        <p:tgtEl>
                                          <p:spTgt spid="27"/>
                                        </p:tgtEl>
                                        <p:attrNameLst>
                                          <p:attrName>style.color</p:attrName>
                                        </p:attrNameLst>
                                      </p:cBhvr>
                                      <p:by>
                                        <p:hsl h="0" s="-12549" l="-25098"/>
                                      </p:by>
                                    </p:animClr>
                                    <p:animClr clrSpc="hsl" dir="cw">
                                      <p:cBhvr>
                                        <p:cTn id="108" dur="500" fill="hold"/>
                                        <p:tgtEl>
                                          <p:spTgt spid="27"/>
                                        </p:tgtEl>
                                        <p:attrNameLst>
                                          <p:attrName>fillcolor</p:attrName>
                                        </p:attrNameLst>
                                      </p:cBhvr>
                                      <p:by>
                                        <p:hsl h="0" s="-12549" l="-25098"/>
                                      </p:by>
                                    </p:animClr>
                                    <p:animClr clrSpc="hsl" dir="cw">
                                      <p:cBhvr>
                                        <p:cTn id="109" dur="500" fill="hold"/>
                                        <p:tgtEl>
                                          <p:spTgt spid="27"/>
                                        </p:tgtEl>
                                        <p:attrNameLst>
                                          <p:attrName>stroke.color</p:attrName>
                                        </p:attrNameLst>
                                      </p:cBhvr>
                                      <p:by>
                                        <p:hsl h="0" s="-12549" l="-25098"/>
                                      </p:by>
                                    </p:animClr>
                                    <p:set>
                                      <p:cBhvr>
                                        <p:cTn id="110" dur="500" fill="hold"/>
                                        <p:tgtEl>
                                          <p:spTgt spid="27"/>
                                        </p:tgtEl>
                                        <p:attrNameLst>
                                          <p:attrName>fill.type</p:attrName>
                                        </p:attrNameLst>
                                      </p:cBhvr>
                                      <p:to>
                                        <p:strVal val="solid"/>
                                      </p:to>
                                    </p:set>
                                  </p:childTnLst>
                                </p:cTn>
                              </p:par>
                              <p:par>
                                <p:cTn id="111" presetID="19" presetClass="emph" presetSubtype="0" fill="hold" grpId="0" nodeType="withEffect">
                                  <p:stCondLst>
                                    <p:cond delay="0"/>
                                  </p:stCondLst>
                                  <p:childTnLst>
                                    <p:animClr clrSpc="rgb" dir="cw">
                                      <p:cBhvr override="childStyle">
                                        <p:cTn id="112" dur="500" fill="hold"/>
                                        <p:tgtEl>
                                          <p:spTgt spid="16"/>
                                        </p:tgtEl>
                                        <p:attrNameLst>
                                          <p:attrName>style.color</p:attrName>
                                        </p:attrNameLst>
                                      </p:cBhvr>
                                      <p:to>
                                        <a:srgbClr val="FFC000"/>
                                      </p:to>
                                    </p:animClr>
                                    <p:animClr clrSpc="rgb" dir="cw">
                                      <p:cBhvr>
                                        <p:cTn id="113" dur="500" fill="hold"/>
                                        <p:tgtEl>
                                          <p:spTgt spid="16"/>
                                        </p:tgtEl>
                                        <p:attrNameLst>
                                          <p:attrName>fillcolor</p:attrName>
                                        </p:attrNameLst>
                                      </p:cBhvr>
                                      <p:to>
                                        <a:srgbClr val="FFC000"/>
                                      </p:to>
                                    </p:animClr>
                                    <p:set>
                                      <p:cBhvr>
                                        <p:cTn id="114" dur="500" fill="hold"/>
                                        <p:tgtEl>
                                          <p:spTgt spid="16"/>
                                        </p:tgtEl>
                                        <p:attrNameLst>
                                          <p:attrName>fill.type</p:attrName>
                                        </p:attrNameLst>
                                      </p:cBhvr>
                                      <p:to>
                                        <p:strVal val="solid"/>
                                      </p:to>
                                    </p:set>
                                    <p:set>
                                      <p:cBhvr>
                                        <p:cTn id="115" dur="500" fill="hold"/>
                                        <p:tgtEl>
                                          <p:spTgt spid="16"/>
                                        </p:tgtEl>
                                        <p:attrNameLst>
                                          <p:attrName>fill.on</p:attrName>
                                        </p:attrNameLst>
                                      </p:cBhvr>
                                      <p:to>
                                        <p:strVal val="true"/>
                                      </p:to>
                                    </p:set>
                                  </p:childTnLst>
                                </p:cTn>
                              </p:par>
                              <p:par>
                                <p:cTn id="116" presetID="1" presetClass="mediacall" presetSubtype="0" fill="hold" nodeType="withEffect">
                                  <p:stCondLst>
                                    <p:cond delay="0"/>
                                  </p:stCondLst>
                                  <p:childTnLst>
                                    <p:cmd type="call" cmd="playFrom(0.0)">
                                      <p:cBhvr>
                                        <p:cTn id="117" dur="20218" fill="hold"/>
                                        <p:tgtEl>
                                          <p:spTgt spid="39"/>
                                        </p:tgtEl>
                                      </p:cBhvr>
                                    </p:cmd>
                                  </p:childTnLst>
                                </p:cTn>
                              </p:par>
                              <p:par>
                                <p:cTn id="118" presetID="3" presetClass="mediacall" presetSubtype="0" fill="hold" nodeType="withEffect">
                                  <p:stCondLst>
                                    <p:cond delay="0"/>
                                  </p:stCondLst>
                                  <p:childTnLst>
                                    <p:cmd type="call" cmd="stop">
                                      <p:cBhvr>
                                        <p:cTn id="119" dur="1" fill="hold"/>
                                        <p:tgtEl>
                                          <p:spTgt spid="38"/>
                                        </p:tgtEl>
                                      </p:cBhvr>
                                    </p:cmd>
                                  </p:childTnLst>
                                </p:cTn>
                              </p:par>
                              <p:par>
                                <p:cTn id="120" presetID="19" presetClass="emph" presetSubtype="0" fill="hold" grpId="1" nodeType="withEffect">
                                  <p:stCondLst>
                                    <p:cond delay="3500"/>
                                  </p:stCondLst>
                                  <p:childTnLst>
                                    <p:animClr clrSpc="rgb" dir="cw">
                                      <p:cBhvr override="childStyle">
                                        <p:cTn id="121" dur="500" fill="hold"/>
                                        <p:tgtEl>
                                          <p:spTgt spid="16"/>
                                        </p:tgtEl>
                                        <p:attrNameLst>
                                          <p:attrName>style.color</p:attrName>
                                        </p:attrNameLst>
                                      </p:cBhvr>
                                      <p:to>
                                        <a:srgbClr val="FF0000"/>
                                      </p:to>
                                    </p:animClr>
                                    <p:animClr clrSpc="rgb" dir="cw">
                                      <p:cBhvr>
                                        <p:cTn id="122" dur="500" fill="hold"/>
                                        <p:tgtEl>
                                          <p:spTgt spid="16"/>
                                        </p:tgtEl>
                                        <p:attrNameLst>
                                          <p:attrName>fillcolor</p:attrName>
                                        </p:attrNameLst>
                                      </p:cBhvr>
                                      <p:to>
                                        <a:srgbClr val="FF0000"/>
                                      </p:to>
                                    </p:animClr>
                                    <p:set>
                                      <p:cBhvr>
                                        <p:cTn id="123" dur="500" fill="hold"/>
                                        <p:tgtEl>
                                          <p:spTgt spid="16"/>
                                        </p:tgtEl>
                                        <p:attrNameLst>
                                          <p:attrName>fill.type</p:attrName>
                                        </p:attrNameLst>
                                      </p:cBhvr>
                                      <p:to>
                                        <p:strVal val="solid"/>
                                      </p:to>
                                    </p:set>
                                    <p:set>
                                      <p:cBhvr>
                                        <p:cTn id="124" dur="500" fill="hold"/>
                                        <p:tgtEl>
                                          <p:spTgt spid="16"/>
                                        </p:tgtEl>
                                        <p:attrNameLst>
                                          <p:attrName>fill.on</p:attrName>
                                        </p:attrNameLst>
                                      </p:cBhvr>
                                      <p:to>
                                        <p:strVal val="true"/>
                                      </p:to>
                                    </p:set>
                                  </p:childTnLst>
                                </p:cTn>
                              </p:par>
                              <p:par>
                                <p:cTn id="125" presetID="19" presetClass="emph" presetSubtype="0" repeatCount="4000" fill="hold" grpId="3" nodeType="withEffect">
                                  <p:stCondLst>
                                    <p:cond delay="3500"/>
                                  </p:stCondLst>
                                  <p:childTnLst>
                                    <p:animClr clrSpc="rgb" dir="cw">
                                      <p:cBhvr override="childStyle">
                                        <p:cTn id="126" dur="500" fill="hold"/>
                                        <p:tgtEl>
                                          <p:spTgt spid="15"/>
                                        </p:tgtEl>
                                        <p:attrNameLst>
                                          <p:attrName>style.color</p:attrName>
                                        </p:attrNameLst>
                                      </p:cBhvr>
                                      <p:to>
                                        <a:srgbClr val="92D050"/>
                                      </p:to>
                                    </p:animClr>
                                    <p:animClr clrSpc="rgb" dir="cw">
                                      <p:cBhvr>
                                        <p:cTn id="127" dur="500" fill="hold"/>
                                        <p:tgtEl>
                                          <p:spTgt spid="15"/>
                                        </p:tgtEl>
                                        <p:attrNameLst>
                                          <p:attrName>fillcolor</p:attrName>
                                        </p:attrNameLst>
                                      </p:cBhvr>
                                      <p:to>
                                        <a:srgbClr val="92D050"/>
                                      </p:to>
                                    </p:animClr>
                                    <p:set>
                                      <p:cBhvr>
                                        <p:cTn id="128" dur="500" fill="hold"/>
                                        <p:tgtEl>
                                          <p:spTgt spid="15"/>
                                        </p:tgtEl>
                                        <p:attrNameLst>
                                          <p:attrName>fill.type</p:attrName>
                                        </p:attrNameLst>
                                      </p:cBhvr>
                                      <p:to>
                                        <p:strVal val="solid"/>
                                      </p:to>
                                    </p:set>
                                    <p:set>
                                      <p:cBhvr>
                                        <p:cTn id="129" dur="500" fill="hold"/>
                                        <p:tgtEl>
                                          <p:spTgt spid="15"/>
                                        </p:tgtEl>
                                        <p:attrNameLst>
                                          <p:attrName>fill.on</p:attrName>
                                        </p:attrNameLst>
                                      </p:cBhvr>
                                      <p:to>
                                        <p:strVal val="true"/>
                                      </p:to>
                                    </p:set>
                                  </p:childTnLst>
                                </p:cTn>
                              </p:par>
                              <p:par>
                                <p:cTn id="130" presetID="1" presetClass="mediacall" presetSubtype="0" fill="hold" nodeType="withEffect">
                                  <p:stCondLst>
                                    <p:cond delay="3500"/>
                                  </p:stCondLst>
                                  <p:childTnLst>
                                    <p:cmd type="call" cmd="playFrom(0.0)">
                                      <p:cBhvr>
                                        <p:cTn id="131" dur="5903" fill="hold"/>
                                        <p:tgtEl>
                                          <p:spTgt spid="41"/>
                                        </p:tgtEl>
                                      </p:cBhvr>
                                    </p:cmd>
                                  </p:childTnLst>
                                </p:cTn>
                              </p:par>
                              <p:par>
                                <p:cTn id="132" presetID="3" presetClass="mediacall" presetSubtype="0" fill="hold" nodeType="withEffect">
                                  <p:stCondLst>
                                    <p:cond delay="3500"/>
                                  </p:stCondLst>
                                  <p:childTnLst>
                                    <p:cmd type="call" cmd="stop">
                                      <p:cBhvr>
                                        <p:cTn id="133" dur="1" fill="hold"/>
                                        <p:tgtEl>
                                          <p:spTgt spid="39"/>
                                        </p:tgtEl>
                                      </p:cBhvr>
                                    </p:cmd>
                                  </p:childTnLst>
                                </p:cTn>
                              </p:par>
                              <p:par>
                                <p:cTn id="134" presetID="30" presetClass="emph" presetSubtype="0" fill="hold" grpId="2" nodeType="withEffect">
                                  <p:stCondLst>
                                    <p:cond delay="3500"/>
                                  </p:stCondLst>
                                  <p:childTnLst>
                                    <p:animClr clrSpc="hsl" dir="cw">
                                      <p:cBhvr override="childStyle">
                                        <p:cTn id="135" dur="500" fill="hold"/>
                                        <p:tgtEl>
                                          <p:spTgt spid="27"/>
                                        </p:tgtEl>
                                        <p:attrNameLst>
                                          <p:attrName>style.color</p:attrName>
                                        </p:attrNameLst>
                                      </p:cBhvr>
                                      <p:by>
                                        <p:hsl h="0" s="12549" l="25098"/>
                                      </p:by>
                                    </p:animClr>
                                    <p:animClr clrSpc="hsl" dir="cw">
                                      <p:cBhvr>
                                        <p:cTn id="136" dur="500" fill="hold"/>
                                        <p:tgtEl>
                                          <p:spTgt spid="27"/>
                                        </p:tgtEl>
                                        <p:attrNameLst>
                                          <p:attrName>fillcolor</p:attrName>
                                        </p:attrNameLst>
                                      </p:cBhvr>
                                      <p:by>
                                        <p:hsl h="0" s="12549" l="25098"/>
                                      </p:by>
                                    </p:animClr>
                                    <p:animClr clrSpc="hsl" dir="cw">
                                      <p:cBhvr>
                                        <p:cTn id="137" dur="500" fill="hold"/>
                                        <p:tgtEl>
                                          <p:spTgt spid="27"/>
                                        </p:tgtEl>
                                        <p:attrNameLst>
                                          <p:attrName>stroke.color</p:attrName>
                                        </p:attrNameLst>
                                      </p:cBhvr>
                                      <p:by>
                                        <p:hsl h="0" s="12549" l="25098"/>
                                      </p:by>
                                    </p:animClr>
                                    <p:set>
                                      <p:cBhvr>
                                        <p:cTn id="138" dur="500" fill="hold"/>
                                        <p:tgtEl>
                                          <p:spTgt spid="27"/>
                                        </p:tgtEl>
                                        <p:attrNameLst>
                                          <p:attrName>fill.type</p:attrName>
                                        </p:attrNameLst>
                                      </p:cBhvr>
                                      <p:to>
                                        <p:strVal val="solid"/>
                                      </p:to>
                                    </p:set>
                                  </p:childTnLst>
                                </p:cTn>
                              </p:par>
                              <p:par>
                                <p:cTn id="139" presetID="24" presetClass="emph" presetSubtype="0" fill="hold" grpId="4" nodeType="withEffect">
                                  <p:stCondLst>
                                    <p:cond delay="3500"/>
                                  </p:stCondLst>
                                  <p:childTnLst>
                                    <p:animClr clrSpc="hsl" dir="cw">
                                      <p:cBhvr override="childStyle">
                                        <p:cTn id="140" dur="500" fill="hold"/>
                                        <p:tgtEl>
                                          <p:spTgt spid="25"/>
                                        </p:tgtEl>
                                        <p:attrNameLst>
                                          <p:attrName>style.color</p:attrName>
                                        </p:attrNameLst>
                                      </p:cBhvr>
                                      <p:by>
                                        <p:hsl h="0" s="-12549" l="-25098"/>
                                      </p:by>
                                    </p:animClr>
                                    <p:animClr clrSpc="hsl" dir="cw">
                                      <p:cBhvr>
                                        <p:cTn id="141" dur="500" fill="hold"/>
                                        <p:tgtEl>
                                          <p:spTgt spid="25"/>
                                        </p:tgtEl>
                                        <p:attrNameLst>
                                          <p:attrName>fillcolor</p:attrName>
                                        </p:attrNameLst>
                                      </p:cBhvr>
                                      <p:by>
                                        <p:hsl h="0" s="-12549" l="-25098"/>
                                      </p:by>
                                    </p:animClr>
                                    <p:animClr clrSpc="hsl" dir="cw">
                                      <p:cBhvr>
                                        <p:cTn id="142" dur="500" fill="hold"/>
                                        <p:tgtEl>
                                          <p:spTgt spid="25"/>
                                        </p:tgtEl>
                                        <p:attrNameLst>
                                          <p:attrName>stroke.color</p:attrName>
                                        </p:attrNameLst>
                                      </p:cBhvr>
                                      <p:by>
                                        <p:hsl h="0" s="-12549" l="-25098"/>
                                      </p:by>
                                    </p:animClr>
                                    <p:set>
                                      <p:cBhvr>
                                        <p:cTn id="143" dur="500" fill="hold"/>
                                        <p:tgtEl>
                                          <p:spTgt spid="25"/>
                                        </p:tgtEl>
                                        <p:attrNameLst>
                                          <p:attrName>fill.type</p:attrName>
                                        </p:attrNameLst>
                                      </p:cBhvr>
                                      <p:to>
                                        <p:strVal val="solid"/>
                                      </p:to>
                                    </p:set>
                                  </p:childTnLst>
                                </p:cTn>
                              </p:par>
                            </p:childTnLst>
                          </p:cTn>
                        </p:par>
                      </p:childTnLst>
                    </p:cTn>
                  </p:par>
                </p:childTnLst>
              </p:cTn>
              <p:nextCondLst>
                <p:cond evt="onClick" delay="0">
                  <p:tgtEl>
                    <p:spTgt spid="27"/>
                  </p:tgtEl>
                </p:cond>
              </p:nextCondLst>
            </p:seq>
            <p:seq concurrent="1" nextAc="seek">
              <p:cTn id="144" restart="whenNotActive" fill="hold" evtFilter="cancelBubble" nodeType="interactiveSeq">
                <p:stCondLst>
                  <p:cond evt="onClick" delay="0">
                    <p:tgtEl>
                      <p:spTgt spid="34"/>
                    </p:tgtEl>
                  </p:cond>
                </p:stCondLst>
                <p:endSync evt="end" delay="0">
                  <p:rtn val="all"/>
                </p:endSync>
                <p:childTnLst>
                  <p:par>
                    <p:cTn id="145" fill="hold">
                      <p:stCondLst>
                        <p:cond delay="0"/>
                      </p:stCondLst>
                      <p:childTnLst>
                        <p:par>
                          <p:cTn id="146" fill="hold">
                            <p:stCondLst>
                              <p:cond delay="0"/>
                            </p:stCondLst>
                            <p:childTnLst>
                              <p:par>
                                <p:cTn id="147" presetID="24" presetClass="emph" presetSubtype="0" fill="hold" grpId="1" nodeType="clickEffect">
                                  <p:stCondLst>
                                    <p:cond delay="0"/>
                                  </p:stCondLst>
                                  <p:childTnLst>
                                    <p:animClr clrSpc="hsl" dir="cw">
                                      <p:cBhvr override="childStyle">
                                        <p:cTn id="148" dur="500" fill="hold"/>
                                        <p:tgtEl>
                                          <p:spTgt spid="34"/>
                                        </p:tgtEl>
                                        <p:attrNameLst>
                                          <p:attrName>style.color</p:attrName>
                                        </p:attrNameLst>
                                      </p:cBhvr>
                                      <p:by>
                                        <p:hsl h="0" s="-12549" l="-25098"/>
                                      </p:by>
                                    </p:animClr>
                                    <p:animClr clrSpc="hsl" dir="cw">
                                      <p:cBhvr>
                                        <p:cTn id="149" dur="500" fill="hold"/>
                                        <p:tgtEl>
                                          <p:spTgt spid="34"/>
                                        </p:tgtEl>
                                        <p:attrNameLst>
                                          <p:attrName>fillcolor</p:attrName>
                                        </p:attrNameLst>
                                      </p:cBhvr>
                                      <p:by>
                                        <p:hsl h="0" s="-12549" l="-25098"/>
                                      </p:by>
                                    </p:animClr>
                                    <p:animClr clrSpc="hsl" dir="cw">
                                      <p:cBhvr>
                                        <p:cTn id="150" dur="500" fill="hold"/>
                                        <p:tgtEl>
                                          <p:spTgt spid="34"/>
                                        </p:tgtEl>
                                        <p:attrNameLst>
                                          <p:attrName>stroke.color</p:attrName>
                                        </p:attrNameLst>
                                      </p:cBhvr>
                                      <p:by>
                                        <p:hsl h="0" s="-12549" l="-25098"/>
                                      </p:by>
                                    </p:animClr>
                                    <p:set>
                                      <p:cBhvr>
                                        <p:cTn id="151" dur="500" fill="hold"/>
                                        <p:tgtEl>
                                          <p:spTgt spid="34"/>
                                        </p:tgtEl>
                                        <p:attrNameLst>
                                          <p:attrName>fill.type</p:attrName>
                                        </p:attrNameLst>
                                      </p:cBhvr>
                                      <p:to>
                                        <p:strVal val="solid"/>
                                      </p:to>
                                    </p:set>
                                  </p:childTnLst>
                                </p:cTn>
                              </p:par>
                              <p:par>
                                <p:cTn id="152" presetID="19" presetClass="emph" presetSubtype="0" fill="hold" grpId="0" nodeType="withEffect">
                                  <p:stCondLst>
                                    <p:cond delay="0"/>
                                  </p:stCondLst>
                                  <p:childTnLst>
                                    <p:animClr clrSpc="rgb" dir="cw">
                                      <p:cBhvr override="childStyle">
                                        <p:cTn id="153" dur="500" fill="hold"/>
                                        <p:tgtEl>
                                          <p:spTgt spid="32"/>
                                        </p:tgtEl>
                                        <p:attrNameLst>
                                          <p:attrName>style.color</p:attrName>
                                        </p:attrNameLst>
                                      </p:cBhvr>
                                      <p:to>
                                        <a:schemeClr val="accent2"/>
                                      </p:to>
                                    </p:animClr>
                                    <p:animClr clrSpc="rgb" dir="cw">
                                      <p:cBhvr>
                                        <p:cTn id="154" dur="500" fill="hold"/>
                                        <p:tgtEl>
                                          <p:spTgt spid="32"/>
                                        </p:tgtEl>
                                        <p:attrNameLst>
                                          <p:attrName>fillcolor</p:attrName>
                                        </p:attrNameLst>
                                      </p:cBhvr>
                                      <p:to>
                                        <a:schemeClr val="accent2"/>
                                      </p:to>
                                    </p:animClr>
                                    <p:set>
                                      <p:cBhvr>
                                        <p:cTn id="155" dur="500" fill="hold"/>
                                        <p:tgtEl>
                                          <p:spTgt spid="32"/>
                                        </p:tgtEl>
                                        <p:attrNameLst>
                                          <p:attrName>fill.type</p:attrName>
                                        </p:attrNameLst>
                                      </p:cBhvr>
                                      <p:to>
                                        <p:strVal val="solid"/>
                                      </p:to>
                                    </p:set>
                                    <p:set>
                                      <p:cBhvr>
                                        <p:cTn id="156" dur="500" fill="hold"/>
                                        <p:tgtEl>
                                          <p:spTgt spid="32"/>
                                        </p:tgtEl>
                                        <p:attrNameLst>
                                          <p:attrName>fill.on</p:attrName>
                                        </p:attrNameLst>
                                      </p:cBhvr>
                                      <p:to>
                                        <p:strVal val="true"/>
                                      </p:to>
                                    </p:set>
                                  </p:childTnLst>
                                </p:cTn>
                              </p:par>
                              <p:par>
                                <p:cTn id="157" presetID="1" presetClass="mediacall" presetSubtype="0" fill="hold" nodeType="withEffect">
                                  <p:stCondLst>
                                    <p:cond delay="0"/>
                                  </p:stCondLst>
                                  <p:childTnLst>
                                    <p:cmd type="call" cmd="playFrom(0.0)">
                                      <p:cBhvr>
                                        <p:cTn id="158" dur="20218" fill="hold"/>
                                        <p:tgtEl>
                                          <p:spTgt spid="39"/>
                                        </p:tgtEl>
                                      </p:cBhvr>
                                    </p:cmd>
                                  </p:childTnLst>
                                </p:cTn>
                              </p:par>
                              <p:par>
                                <p:cTn id="159" presetID="3" presetClass="mediacall" presetSubtype="0" fill="hold" nodeType="withEffect">
                                  <p:stCondLst>
                                    <p:cond delay="0"/>
                                  </p:stCondLst>
                                  <p:childTnLst>
                                    <p:cmd type="call" cmd="stop">
                                      <p:cBhvr>
                                        <p:cTn id="160" dur="1" fill="hold"/>
                                        <p:tgtEl>
                                          <p:spTgt spid="38"/>
                                        </p:tgtEl>
                                      </p:cBhvr>
                                    </p:cmd>
                                  </p:childTnLst>
                                </p:cTn>
                              </p:par>
                              <p:par>
                                <p:cTn id="161" presetID="19" presetClass="emph" presetSubtype="0" fill="hold" grpId="1" nodeType="withEffect">
                                  <p:stCondLst>
                                    <p:cond delay="3000"/>
                                  </p:stCondLst>
                                  <p:childTnLst>
                                    <p:animClr clrSpc="rgb" dir="cw">
                                      <p:cBhvr override="childStyle">
                                        <p:cTn id="162" dur="500" fill="hold"/>
                                        <p:tgtEl>
                                          <p:spTgt spid="32"/>
                                        </p:tgtEl>
                                        <p:attrNameLst>
                                          <p:attrName>style.color</p:attrName>
                                        </p:attrNameLst>
                                      </p:cBhvr>
                                      <p:to>
                                        <a:srgbClr val="FF0000"/>
                                      </p:to>
                                    </p:animClr>
                                    <p:animClr clrSpc="rgb" dir="cw">
                                      <p:cBhvr>
                                        <p:cTn id="163" dur="500" fill="hold"/>
                                        <p:tgtEl>
                                          <p:spTgt spid="32"/>
                                        </p:tgtEl>
                                        <p:attrNameLst>
                                          <p:attrName>fillcolor</p:attrName>
                                        </p:attrNameLst>
                                      </p:cBhvr>
                                      <p:to>
                                        <a:srgbClr val="FF0000"/>
                                      </p:to>
                                    </p:animClr>
                                    <p:set>
                                      <p:cBhvr>
                                        <p:cTn id="164" dur="500" fill="hold"/>
                                        <p:tgtEl>
                                          <p:spTgt spid="32"/>
                                        </p:tgtEl>
                                        <p:attrNameLst>
                                          <p:attrName>fill.type</p:attrName>
                                        </p:attrNameLst>
                                      </p:cBhvr>
                                      <p:to>
                                        <p:strVal val="solid"/>
                                      </p:to>
                                    </p:set>
                                    <p:set>
                                      <p:cBhvr>
                                        <p:cTn id="165" dur="500" fill="hold"/>
                                        <p:tgtEl>
                                          <p:spTgt spid="32"/>
                                        </p:tgtEl>
                                        <p:attrNameLst>
                                          <p:attrName>fill.on</p:attrName>
                                        </p:attrNameLst>
                                      </p:cBhvr>
                                      <p:to>
                                        <p:strVal val="true"/>
                                      </p:to>
                                    </p:set>
                                  </p:childTnLst>
                                </p:cTn>
                              </p:par>
                              <p:par>
                                <p:cTn id="166" presetID="19" presetClass="emph" presetSubtype="0" repeatCount="4000" fill="hold" grpId="4" nodeType="withEffect">
                                  <p:stCondLst>
                                    <p:cond delay="3000"/>
                                  </p:stCondLst>
                                  <p:childTnLst>
                                    <p:animClr clrSpc="rgb" dir="cw">
                                      <p:cBhvr override="childStyle">
                                        <p:cTn id="167" dur="500" fill="hold"/>
                                        <p:tgtEl>
                                          <p:spTgt spid="15"/>
                                        </p:tgtEl>
                                        <p:attrNameLst>
                                          <p:attrName>style.color</p:attrName>
                                        </p:attrNameLst>
                                      </p:cBhvr>
                                      <p:to>
                                        <a:srgbClr val="92D050"/>
                                      </p:to>
                                    </p:animClr>
                                    <p:animClr clrSpc="rgb" dir="cw">
                                      <p:cBhvr>
                                        <p:cTn id="168" dur="500" fill="hold"/>
                                        <p:tgtEl>
                                          <p:spTgt spid="15"/>
                                        </p:tgtEl>
                                        <p:attrNameLst>
                                          <p:attrName>fillcolor</p:attrName>
                                        </p:attrNameLst>
                                      </p:cBhvr>
                                      <p:to>
                                        <a:srgbClr val="92D050"/>
                                      </p:to>
                                    </p:animClr>
                                    <p:set>
                                      <p:cBhvr>
                                        <p:cTn id="169" dur="500" fill="hold"/>
                                        <p:tgtEl>
                                          <p:spTgt spid="15"/>
                                        </p:tgtEl>
                                        <p:attrNameLst>
                                          <p:attrName>fill.type</p:attrName>
                                        </p:attrNameLst>
                                      </p:cBhvr>
                                      <p:to>
                                        <p:strVal val="solid"/>
                                      </p:to>
                                    </p:set>
                                    <p:set>
                                      <p:cBhvr>
                                        <p:cTn id="170" dur="500" fill="hold"/>
                                        <p:tgtEl>
                                          <p:spTgt spid="15"/>
                                        </p:tgtEl>
                                        <p:attrNameLst>
                                          <p:attrName>fill.on</p:attrName>
                                        </p:attrNameLst>
                                      </p:cBhvr>
                                      <p:to>
                                        <p:strVal val="true"/>
                                      </p:to>
                                    </p:set>
                                  </p:childTnLst>
                                </p:cTn>
                              </p:par>
                              <p:par>
                                <p:cTn id="171" presetID="1" presetClass="mediacall" presetSubtype="0" fill="hold" nodeType="withEffect">
                                  <p:stCondLst>
                                    <p:cond delay="3000"/>
                                  </p:stCondLst>
                                  <p:childTnLst>
                                    <p:cmd type="call" cmd="playFrom(0.0)">
                                      <p:cBhvr>
                                        <p:cTn id="172" dur="5903" fill="hold"/>
                                        <p:tgtEl>
                                          <p:spTgt spid="41"/>
                                        </p:tgtEl>
                                      </p:cBhvr>
                                    </p:cmd>
                                  </p:childTnLst>
                                </p:cTn>
                              </p:par>
                              <p:par>
                                <p:cTn id="173" presetID="3" presetClass="mediacall" presetSubtype="0" fill="hold" nodeType="withEffect">
                                  <p:stCondLst>
                                    <p:cond delay="3000"/>
                                  </p:stCondLst>
                                  <p:childTnLst>
                                    <p:cmd type="call" cmd="stop">
                                      <p:cBhvr>
                                        <p:cTn id="174" dur="1" fill="hold"/>
                                        <p:tgtEl>
                                          <p:spTgt spid="39"/>
                                        </p:tgtEl>
                                      </p:cBhvr>
                                    </p:cmd>
                                  </p:childTnLst>
                                </p:cTn>
                              </p:par>
                              <p:par>
                                <p:cTn id="175" presetID="30" presetClass="emph" presetSubtype="0" fill="hold" grpId="2" nodeType="withEffect">
                                  <p:stCondLst>
                                    <p:cond delay="3000"/>
                                  </p:stCondLst>
                                  <p:childTnLst>
                                    <p:animClr clrSpc="hsl" dir="cw">
                                      <p:cBhvr override="childStyle">
                                        <p:cTn id="176" dur="500" fill="hold"/>
                                        <p:tgtEl>
                                          <p:spTgt spid="34"/>
                                        </p:tgtEl>
                                        <p:attrNameLst>
                                          <p:attrName>style.color</p:attrName>
                                        </p:attrNameLst>
                                      </p:cBhvr>
                                      <p:by>
                                        <p:hsl h="0" s="12549" l="25098"/>
                                      </p:by>
                                    </p:animClr>
                                    <p:animClr clrSpc="hsl" dir="cw">
                                      <p:cBhvr>
                                        <p:cTn id="177" dur="500" fill="hold"/>
                                        <p:tgtEl>
                                          <p:spTgt spid="34"/>
                                        </p:tgtEl>
                                        <p:attrNameLst>
                                          <p:attrName>fillcolor</p:attrName>
                                        </p:attrNameLst>
                                      </p:cBhvr>
                                      <p:by>
                                        <p:hsl h="0" s="12549" l="25098"/>
                                      </p:by>
                                    </p:animClr>
                                    <p:animClr clrSpc="hsl" dir="cw">
                                      <p:cBhvr>
                                        <p:cTn id="178" dur="500" fill="hold"/>
                                        <p:tgtEl>
                                          <p:spTgt spid="34"/>
                                        </p:tgtEl>
                                        <p:attrNameLst>
                                          <p:attrName>stroke.color</p:attrName>
                                        </p:attrNameLst>
                                      </p:cBhvr>
                                      <p:by>
                                        <p:hsl h="0" s="12549" l="25098"/>
                                      </p:by>
                                    </p:animClr>
                                    <p:set>
                                      <p:cBhvr>
                                        <p:cTn id="179" dur="500" fill="hold"/>
                                        <p:tgtEl>
                                          <p:spTgt spid="34"/>
                                        </p:tgtEl>
                                        <p:attrNameLst>
                                          <p:attrName>fill.type</p:attrName>
                                        </p:attrNameLst>
                                      </p:cBhvr>
                                      <p:to>
                                        <p:strVal val="solid"/>
                                      </p:to>
                                    </p:set>
                                  </p:childTnLst>
                                </p:cTn>
                              </p:par>
                              <p:par>
                                <p:cTn id="180" presetID="24" presetClass="emph" presetSubtype="0" fill="hold" grpId="5" nodeType="withEffect">
                                  <p:stCondLst>
                                    <p:cond delay="3000"/>
                                  </p:stCondLst>
                                  <p:childTnLst>
                                    <p:animClr clrSpc="hsl" dir="cw">
                                      <p:cBhvr override="childStyle">
                                        <p:cTn id="181" dur="500" fill="hold"/>
                                        <p:tgtEl>
                                          <p:spTgt spid="25"/>
                                        </p:tgtEl>
                                        <p:attrNameLst>
                                          <p:attrName>style.color</p:attrName>
                                        </p:attrNameLst>
                                      </p:cBhvr>
                                      <p:by>
                                        <p:hsl h="0" s="-12549" l="-25098"/>
                                      </p:by>
                                    </p:animClr>
                                    <p:animClr clrSpc="hsl" dir="cw">
                                      <p:cBhvr>
                                        <p:cTn id="182" dur="500" fill="hold"/>
                                        <p:tgtEl>
                                          <p:spTgt spid="25"/>
                                        </p:tgtEl>
                                        <p:attrNameLst>
                                          <p:attrName>fillcolor</p:attrName>
                                        </p:attrNameLst>
                                      </p:cBhvr>
                                      <p:by>
                                        <p:hsl h="0" s="-12549" l="-25098"/>
                                      </p:by>
                                    </p:animClr>
                                    <p:animClr clrSpc="hsl" dir="cw">
                                      <p:cBhvr>
                                        <p:cTn id="183" dur="500" fill="hold"/>
                                        <p:tgtEl>
                                          <p:spTgt spid="25"/>
                                        </p:tgtEl>
                                        <p:attrNameLst>
                                          <p:attrName>stroke.color</p:attrName>
                                        </p:attrNameLst>
                                      </p:cBhvr>
                                      <p:by>
                                        <p:hsl h="0" s="-12549" l="-25098"/>
                                      </p:by>
                                    </p:animClr>
                                    <p:set>
                                      <p:cBhvr>
                                        <p:cTn id="184" dur="500" fill="hold"/>
                                        <p:tgtEl>
                                          <p:spTgt spid="25"/>
                                        </p:tgtEl>
                                        <p:attrNameLst>
                                          <p:attrName>fill.type</p:attrName>
                                        </p:attrNameLst>
                                      </p:cBhvr>
                                      <p:to>
                                        <p:strVal val="solid"/>
                                      </p:to>
                                    </p:set>
                                  </p:childTnLst>
                                </p:cTn>
                              </p:par>
                            </p:childTnLst>
                          </p:cTn>
                        </p:par>
                      </p:childTnLst>
                    </p:cTn>
                  </p:par>
                </p:childTnLst>
              </p:cTn>
              <p:nextCondLst>
                <p:cond evt="onClick" delay="0">
                  <p:tgtEl>
                    <p:spTgt spid="34"/>
                  </p:tgtEl>
                </p:cond>
              </p:nextCondLst>
            </p:seq>
            <p:audio>
              <p:cMediaNode vol="80000">
                <p:cTn id="185" fill="hold" display="0">
                  <p:stCondLst>
                    <p:cond delay="indefinite"/>
                  </p:stCondLst>
                  <p:endCondLst>
                    <p:cond evt="onStopAudio" delay="0">
                      <p:tgtEl>
                        <p:sldTgt/>
                      </p:tgtEl>
                    </p:cond>
                  </p:endCondLst>
                </p:cTn>
                <p:tgtEl>
                  <p:spTgt spid="39"/>
                </p:tgtEl>
              </p:cMediaNode>
            </p:audio>
            <p:audio>
              <p:cMediaNode vol="80000">
                <p:cTn id="186" fill="hold" display="0">
                  <p:stCondLst>
                    <p:cond delay="indefinite"/>
                  </p:stCondLst>
                  <p:endCondLst>
                    <p:cond evt="onStopAudio" delay="0">
                      <p:tgtEl>
                        <p:sldTgt/>
                      </p:tgtEl>
                    </p:cond>
                  </p:endCondLst>
                </p:cTn>
                <p:tgtEl>
                  <p:spTgt spid="40"/>
                </p:tgtEl>
              </p:cMediaNode>
            </p:audio>
            <p:audio>
              <p:cMediaNode vol="80000">
                <p:cTn id="187" fill="hold" display="0">
                  <p:stCondLst>
                    <p:cond delay="indefinite"/>
                  </p:stCondLst>
                  <p:endCondLst>
                    <p:cond evt="onStopAudio" delay="0">
                      <p:tgtEl>
                        <p:sldTgt/>
                      </p:tgtEl>
                    </p:cond>
                  </p:endCondLst>
                </p:cTn>
                <p:tgtEl>
                  <p:spTgt spid="41"/>
                </p:tgtEl>
              </p:cMediaNode>
            </p:audio>
          </p:childTnLst>
        </p:cTn>
      </p:par>
    </p:tnLst>
    <p:bldLst>
      <p:bldP spid="24" grpId="0"/>
      <p:bldP spid="15" grpId="0" animBg="1"/>
      <p:bldP spid="15" grpId="1" animBg="1"/>
      <p:bldP spid="15" grpId="2" animBg="1"/>
      <p:bldP spid="15" grpId="3" animBg="1"/>
      <p:bldP spid="15" grpId="4" animBg="1"/>
      <p:bldP spid="16" grpId="0" animBg="1"/>
      <p:bldP spid="16" grpId="1" animBg="1"/>
      <p:bldP spid="25" grpId="0"/>
      <p:bldP spid="25" grpId="1"/>
      <p:bldP spid="25" grpId="2"/>
      <p:bldP spid="25" grpId="3"/>
      <p:bldP spid="25" grpId="4"/>
      <p:bldP spid="25" grpId="5"/>
      <p:bldP spid="27" grpId="0"/>
      <p:bldP spid="27" grpId="1"/>
      <p:bldP spid="27" grpId="2"/>
      <p:bldP spid="31" grpId="0" animBg="1"/>
      <p:bldP spid="31" grpId="1" animBg="1"/>
      <p:bldP spid="32" grpId="0" animBg="1"/>
      <p:bldP spid="32" grpId="1" animBg="1"/>
      <p:bldP spid="33" grpId="0"/>
      <p:bldP spid="33" grpId="1"/>
      <p:bldP spid="33" grpId="2"/>
      <p:bldP spid="34" grpId="0"/>
      <p:bldP spid="34" grpId="1"/>
      <p:bldP spid="34"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7"/>
        <p:cNvGrpSpPr/>
        <p:nvPr/>
      </p:nvGrpSpPr>
      <p:grpSpPr>
        <a:xfrm>
          <a:off x="0" y="0"/>
          <a:ext cx="0" cy="0"/>
          <a:chOff x="0" y="0"/>
          <a:chExt cx="0" cy="0"/>
        </a:xfrm>
      </p:grpSpPr>
      <p:sp>
        <p:nvSpPr>
          <p:cNvPr id="3578" name="Google Shape;3578;p41"/>
          <p:cNvSpPr/>
          <p:nvPr/>
        </p:nvSpPr>
        <p:spPr>
          <a:xfrm flipH="1">
            <a:off x="888088" y="410613"/>
            <a:ext cx="394798" cy="39639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9" name="Google Shape;3579;p41"/>
          <p:cNvSpPr/>
          <p:nvPr/>
        </p:nvSpPr>
        <p:spPr>
          <a:xfrm rot="-6417219" flipH="1">
            <a:off x="7936436" y="427295"/>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0" name="Google Shape;3580;p41"/>
          <p:cNvSpPr/>
          <p:nvPr/>
        </p:nvSpPr>
        <p:spPr>
          <a:xfrm rot="10280925" flipH="1">
            <a:off x="7981370" y="2550647"/>
            <a:ext cx="271701" cy="27279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1" name="Google Shape;3581;p41"/>
          <p:cNvSpPr/>
          <p:nvPr/>
        </p:nvSpPr>
        <p:spPr>
          <a:xfrm rot="-813106" flipH="1">
            <a:off x="829108" y="4372132"/>
            <a:ext cx="312605" cy="31386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2" name="Google Shape;3582;p41"/>
          <p:cNvSpPr/>
          <p:nvPr/>
        </p:nvSpPr>
        <p:spPr>
          <a:xfrm rot="-6417219" flipH="1">
            <a:off x="8088798" y="4300695"/>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3" name="Google Shape;3583;p41"/>
          <p:cNvSpPr/>
          <p:nvPr/>
        </p:nvSpPr>
        <p:spPr>
          <a:xfrm rot="-8281576" flipH="1">
            <a:off x="943533" y="1658206"/>
            <a:ext cx="283918" cy="28506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4" name="Google Shape;3584;p41"/>
          <p:cNvSpPr txBox="1"/>
          <p:nvPr/>
        </p:nvSpPr>
        <p:spPr>
          <a:xfrm>
            <a:off x="3282296" y="1994164"/>
            <a:ext cx="2888100" cy="53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endParaRPr sz="1200" dirty="0">
              <a:solidFill>
                <a:schemeClr val="dk1"/>
              </a:solidFill>
              <a:latin typeface="Open Sans"/>
              <a:ea typeface="Open Sans"/>
              <a:cs typeface="Open Sans"/>
              <a:sym typeface="Open Sans"/>
            </a:endParaRPr>
          </a:p>
        </p:txBody>
      </p:sp>
      <p:sp>
        <p:nvSpPr>
          <p:cNvPr id="3585" name="Google Shape;3585;p41"/>
          <p:cNvSpPr/>
          <p:nvPr/>
        </p:nvSpPr>
        <p:spPr>
          <a:xfrm>
            <a:off x="1887346" y="1636179"/>
            <a:ext cx="5677999" cy="2101731"/>
          </a:xfrm>
          <a:prstGeom prst="roundRect">
            <a:avLst>
              <a:gd name="adj" fmla="val 16667"/>
            </a:avLst>
          </a:prstGeom>
          <a:solidFill>
            <a:schemeClr val="accent6">
              <a:lumMod val="20000"/>
              <a:lumOff val="80000"/>
            </a:schemeClr>
          </a:solidFill>
          <a:ln>
            <a:solidFill>
              <a:srgbClr val="002060"/>
            </a:solidFill>
          </a:ln>
        </p:spPr>
        <p:txBody>
          <a:bodyPr spcFirstLastPara="1" wrap="square" lIns="91425" tIns="91425" rIns="91425" bIns="91425" anchor="ctr" anchorCtr="0">
            <a:noAutofit/>
          </a:bodyPr>
          <a:lstStyle/>
          <a:p>
            <a:pPr algn="just"/>
            <a:r>
              <a:rPr lang="vi-VN" altLang="zh-CN" sz="2400" i="1" dirty="0">
                <a:solidFill>
                  <a:schemeClr val="bg1">
                    <a:lumMod val="10000"/>
                  </a:schemeClr>
                </a:solidFill>
                <a:latin typeface="+mn-lt"/>
                <a:cs typeface="+mn-ea"/>
                <a:sym typeface="+mn-lt"/>
              </a:rPr>
              <a:t>Quan điểm của Hồ Chí Minh về một số lĩnh vực của văn hóa. Liên hệ với văn hóa học đường của sinh viên Đại học Công Nghiệp Hà </a:t>
            </a:r>
            <a:r>
              <a:rPr lang="vi-VN" altLang="zh-CN" sz="2400" i="1" dirty="0">
                <a:solidFill>
                  <a:schemeClr val="tx1"/>
                </a:solidFill>
                <a:latin typeface="+mn-lt"/>
                <a:cs typeface="+mn-ea"/>
                <a:sym typeface="+mn-lt"/>
              </a:rPr>
              <a:t>Nội</a:t>
            </a:r>
            <a:endParaRPr lang="zh-CN" altLang="en-US" sz="2400" i="1" dirty="0">
              <a:solidFill>
                <a:schemeClr val="tx1"/>
              </a:solidFill>
              <a:latin typeface="+mn-lt"/>
              <a:cs typeface="+mn-ea"/>
              <a:sym typeface="+mn-lt"/>
            </a:endParaRPr>
          </a:p>
        </p:txBody>
      </p:sp>
      <p:sp>
        <p:nvSpPr>
          <p:cNvPr id="3640" name="Google Shape;3640;p41"/>
          <p:cNvSpPr/>
          <p:nvPr/>
        </p:nvSpPr>
        <p:spPr>
          <a:xfrm>
            <a:off x="8653700" y="2722738"/>
            <a:ext cx="16825" cy="25075"/>
          </a:xfrm>
          <a:custGeom>
            <a:avLst/>
            <a:gdLst/>
            <a:ahLst/>
            <a:cxnLst/>
            <a:rect l="l" t="t" r="r" b="b"/>
            <a:pathLst>
              <a:path w="673" h="1003" extrusionOk="0">
                <a:moveTo>
                  <a:pt x="673" y="1"/>
                </a:moveTo>
                <a:lnTo>
                  <a:pt x="673" y="1"/>
                </a:lnTo>
                <a:cubicBezTo>
                  <a:pt x="645" y="15"/>
                  <a:pt x="481" y="481"/>
                  <a:pt x="1" y="1002"/>
                </a:cubicBezTo>
                <a:lnTo>
                  <a:pt x="28" y="1002"/>
                </a:lnTo>
                <a:cubicBezTo>
                  <a:pt x="28" y="1002"/>
                  <a:pt x="494" y="550"/>
                  <a:pt x="6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9" name="Google Shape;3649;p41"/>
          <p:cNvSpPr/>
          <p:nvPr/>
        </p:nvSpPr>
        <p:spPr>
          <a:xfrm>
            <a:off x="8543871" y="608069"/>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0" name="Google Shape;3650;p41"/>
          <p:cNvSpPr/>
          <p:nvPr/>
        </p:nvSpPr>
        <p:spPr>
          <a:xfrm>
            <a:off x="8543871" y="1129567"/>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1" name="Google Shape;3651;p41"/>
          <p:cNvSpPr/>
          <p:nvPr/>
        </p:nvSpPr>
        <p:spPr>
          <a:xfrm>
            <a:off x="8543871" y="165106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2" name="Google Shape;3652;p41"/>
          <p:cNvSpPr/>
          <p:nvPr/>
        </p:nvSpPr>
        <p:spPr>
          <a:xfrm>
            <a:off x="8543871" y="2172562"/>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3" name="Google Shape;3653;p41"/>
          <p:cNvSpPr/>
          <p:nvPr/>
        </p:nvSpPr>
        <p:spPr>
          <a:xfrm>
            <a:off x="8543871" y="2694060"/>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4" name="Google Shape;3654;p41"/>
          <p:cNvSpPr/>
          <p:nvPr/>
        </p:nvSpPr>
        <p:spPr>
          <a:xfrm>
            <a:off x="8543871" y="321555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1" name="Google Shape;3661;p41">
            <a:hlinkClick r:id="rId3" action="ppaction://hlinksldjump"/>
          </p:cNvPr>
          <p:cNvSpPr/>
          <p:nvPr/>
        </p:nvSpPr>
        <p:spPr>
          <a:xfrm>
            <a:off x="8543871" y="419054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62" name="Google Shape;3662;p41"/>
          <p:cNvGrpSpPr/>
          <p:nvPr/>
        </p:nvGrpSpPr>
        <p:grpSpPr>
          <a:xfrm>
            <a:off x="8596125" y="4296724"/>
            <a:ext cx="226285" cy="207651"/>
            <a:chOff x="8596125" y="4296724"/>
            <a:chExt cx="226285" cy="207651"/>
          </a:xfrm>
        </p:grpSpPr>
        <p:sp>
          <p:nvSpPr>
            <p:cNvPr id="3663" name="Google Shape;3663;p41"/>
            <p:cNvSpPr/>
            <p:nvPr/>
          </p:nvSpPr>
          <p:spPr>
            <a:xfrm>
              <a:off x="8631305" y="4326135"/>
              <a:ext cx="29236" cy="40052"/>
            </a:xfrm>
            <a:custGeom>
              <a:avLst/>
              <a:gdLst/>
              <a:ahLst/>
              <a:cxnLst/>
              <a:rect l="l" t="t" r="r" b="b"/>
              <a:pathLst>
                <a:path w="1839" h="2519" extrusionOk="0">
                  <a:moveTo>
                    <a:pt x="0" y="1"/>
                  </a:moveTo>
                  <a:lnTo>
                    <a:pt x="0" y="2519"/>
                  </a:lnTo>
                  <a:lnTo>
                    <a:pt x="1838" y="923"/>
                  </a:lnTo>
                  <a:lnTo>
                    <a:pt x="18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4" name="Google Shape;3664;p41"/>
            <p:cNvSpPr/>
            <p:nvPr/>
          </p:nvSpPr>
          <p:spPr>
            <a:xfrm>
              <a:off x="8645311" y="4326135"/>
              <a:ext cx="15230" cy="27920"/>
            </a:xfrm>
            <a:custGeom>
              <a:avLst/>
              <a:gdLst/>
              <a:ahLst/>
              <a:cxnLst/>
              <a:rect l="l" t="t" r="r" b="b"/>
              <a:pathLst>
                <a:path w="958" h="1756" extrusionOk="0">
                  <a:moveTo>
                    <a:pt x="0" y="1"/>
                  </a:moveTo>
                  <a:lnTo>
                    <a:pt x="0" y="1756"/>
                  </a:lnTo>
                  <a:lnTo>
                    <a:pt x="957" y="923"/>
                  </a:lnTo>
                  <a:lnTo>
                    <a:pt x="957" y="1"/>
                  </a:ln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5" name="Google Shape;3665;p41"/>
            <p:cNvSpPr/>
            <p:nvPr/>
          </p:nvSpPr>
          <p:spPr>
            <a:xfrm>
              <a:off x="8624024" y="4320984"/>
              <a:ext cx="170374" cy="183391"/>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6" name="Google Shape;3666;p41"/>
            <p:cNvSpPr/>
            <p:nvPr/>
          </p:nvSpPr>
          <p:spPr>
            <a:xfrm>
              <a:off x="8701316" y="4320984"/>
              <a:ext cx="93080" cy="183391"/>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7" name="Google Shape;3667;p41"/>
            <p:cNvSpPr/>
            <p:nvPr/>
          </p:nvSpPr>
          <p:spPr>
            <a:xfrm>
              <a:off x="8624136" y="4314895"/>
              <a:ext cx="42462" cy="13356"/>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8" name="Google Shape;3668;p41"/>
            <p:cNvSpPr/>
            <p:nvPr/>
          </p:nvSpPr>
          <p:spPr>
            <a:xfrm>
              <a:off x="8685546" y="4413256"/>
              <a:ext cx="51508" cy="91107"/>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9" name="Google Shape;3669;p41"/>
            <p:cNvSpPr/>
            <p:nvPr/>
          </p:nvSpPr>
          <p:spPr>
            <a:xfrm>
              <a:off x="8716975" y="4413256"/>
              <a:ext cx="20079" cy="91107"/>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0" name="Google Shape;3670;p41"/>
            <p:cNvSpPr/>
            <p:nvPr/>
          </p:nvSpPr>
          <p:spPr>
            <a:xfrm>
              <a:off x="8596125" y="4296724"/>
              <a:ext cx="226285" cy="9991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1" name="Google Shape;3671;p41"/>
            <p:cNvSpPr/>
            <p:nvPr/>
          </p:nvSpPr>
          <p:spPr>
            <a:xfrm>
              <a:off x="8651256" y="4314895"/>
              <a:ext cx="15341" cy="13467"/>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72" name="Google Shape;3672;p41"/>
          <p:cNvGrpSpPr/>
          <p:nvPr/>
        </p:nvGrpSpPr>
        <p:grpSpPr>
          <a:xfrm rot="5400000">
            <a:off x="7199622" y="612482"/>
            <a:ext cx="1088452" cy="437100"/>
            <a:chOff x="796675" y="4162300"/>
            <a:chExt cx="2290950" cy="437100"/>
          </a:xfrm>
          <a:solidFill>
            <a:srgbClr val="92D050"/>
          </a:solidFill>
        </p:grpSpPr>
        <p:sp>
          <p:nvSpPr>
            <p:cNvPr id="3673" name="Google Shape;3673;p41"/>
            <p:cNvSpPr/>
            <p:nvPr/>
          </p:nvSpPr>
          <p:spPr>
            <a:xfrm>
              <a:off x="796675" y="4162300"/>
              <a:ext cx="2058300" cy="437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4" name="Google Shape;3674;p41"/>
            <p:cNvSpPr/>
            <p:nvPr/>
          </p:nvSpPr>
          <p:spPr>
            <a:xfrm rot="10800000">
              <a:off x="2426125" y="4162750"/>
              <a:ext cx="661500" cy="4362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 name="Google Shape;3672;p41"/>
          <p:cNvGrpSpPr/>
          <p:nvPr/>
        </p:nvGrpSpPr>
        <p:grpSpPr>
          <a:xfrm rot="5400000">
            <a:off x="1029396" y="600180"/>
            <a:ext cx="1088452" cy="437100"/>
            <a:chOff x="796675" y="4162300"/>
            <a:chExt cx="2290950" cy="437100"/>
          </a:xfrm>
          <a:solidFill>
            <a:schemeClr val="accent4">
              <a:lumMod val="60000"/>
              <a:lumOff val="40000"/>
            </a:schemeClr>
          </a:solidFill>
        </p:grpSpPr>
        <p:sp>
          <p:nvSpPr>
            <p:cNvPr id="101" name="Google Shape;3673;p41"/>
            <p:cNvSpPr/>
            <p:nvPr/>
          </p:nvSpPr>
          <p:spPr>
            <a:xfrm>
              <a:off x="796675" y="4162300"/>
              <a:ext cx="2058300" cy="4371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lumMod val="40000"/>
                    <a:lumOff val="60000"/>
                  </a:schemeClr>
                </a:solidFill>
              </a:endParaRPr>
            </a:p>
          </p:txBody>
        </p:sp>
        <p:sp>
          <p:nvSpPr>
            <p:cNvPr id="102" name="Google Shape;3674;p41"/>
            <p:cNvSpPr/>
            <p:nvPr/>
          </p:nvSpPr>
          <p:spPr>
            <a:xfrm rot="10800000">
              <a:off x="2426125" y="4162750"/>
              <a:ext cx="661500" cy="4362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lumMod val="40000"/>
                    <a:lumOff val="60000"/>
                  </a:schemeClr>
                </a:solidFill>
              </a:endParaRPr>
            </a:p>
          </p:txBody>
        </p:sp>
      </p:grpSp>
      <p:sp>
        <p:nvSpPr>
          <p:cNvPr id="3" name="TextBox 2"/>
          <p:cNvSpPr txBox="1"/>
          <p:nvPr/>
        </p:nvSpPr>
        <p:spPr>
          <a:xfrm>
            <a:off x="3723437" y="965622"/>
            <a:ext cx="2172615" cy="646331"/>
          </a:xfrm>
          <a:prstGeom prst="rect">
            <a:avLst/>
          </a:prstGeom>
          <a:noFill/>
        </p:spPr>
        <p:txBody>
          <a:bodyPr wrap="square" rtlCol="0">
            <a:spAutoFit/>
          </a:bodyPr>
          <a:lstStyle/>
          <a:p>
            <a:r>
              <a:rPr lang="vi-VN" sz="3600" b="1" u="sng" dirty="0" smtClean="0">
                <a:latin typeface="+mn-lt"/>
              </a:rPr>
              <a:t>Chủ Đề</a:t>
            </a:r>
            <a:endParaRPr lang="en-US" sz="3600" b="1" u="sng" dirty="0">
              <a:latin typeface="+mn-lt"/>
            </a:endParaRPr>
          </a:p>
        </p:txBody>
      </p:sp>
      <p:grpSp>
        <p:nvGrpSpPr>
          <p:cNvPr id="35" name="Google Shape;6304;p66"/>
          <p:cNvGrpSpPr/>
          <p:nvPr/>
        </p:nvGrpSpPr>
        <p:grpSpPr>
          <a:xfrm>
            <a:off x="2157753" y="184977"/>
            <a:ext cx="455151" cy="728229"/>
            <a:chOff x="2603417" y="3132338"/>
            <a:chExt cx="455151" cy="728229"/>
          </a:xfrm>
        </p:grpSpPr>
        <p:sp>
          <p:nvSpPr>
            <p:cNvPr id="36" name="Google Shape;6305;p66"/>
            <p:cNvSpPr/>
            <p:nvPr/>
          </p:nvSpPr>
          <p:spPr>
            <a:xfrm>
              <a:off x="2663426" y="3132338"/>
              <a:ext cx="125950" cy="187867"/>
            </a:xfrm>
            <a:custGeom>
              <a:avLst/>
              <a:gdLst/>
              <a:ahLst/>
              <a:cxnLst/>
              <a:rect l="l" t="t" r="r" b="b"/>
              <a:pathLst>
                <a:path w="1784" h="2661" extrusionOk="0">
                  <a:moveTo>
                    <a:pt x="731" y="1"/>
                  </a:moveTo>
                  <a:cubicBezTo>
                    <a:pt x="624" y="1"/>
                    <a:pt x="516" y="38"/>
                    <a:pt x="439" y="123"/>
                  </a:cubicBezTo>
                  <a:cubicBezTo>
                    <a:pt x="1" y="645"/>
                    <a:pt x="453" y="1605"/>
                    <a:pt x="851" y="2016"/>
                  </a:cubicBezTo>
                  <a:cubicBezTo>
                    <a:pt x="1098" y="2277"/>
                    <a:pt x="1372" y="2496"/>
                    <a:pt x="1674" y="2661"/>
                  </a:cubicBezTo>
                  <a:cubicBezTo>
                    <a:pt x="1674" y="2661"/>
                    <a:pt x="1756" y="2112"/>
                    <a:pt x="1756" y="2071"/>
                  </a:cubicBezTo>
                  <a:cubicBezTo>
                    <a:pt x="1784" y="1879"/>
                    <a:pt x="1756" y="1673"/>
                    <a:pt x="1742" y="1481"/>
                  </a:cubicBezTo>
                  <a:cubicBezTo>
                    <a:pt x="1688" y="1097"/>
                    <a:pt x="1509" y="699"/>
                    <a:pt x="1276" y="384"/>
                  </a:cubicBezTo>
                  <a:cubicBezTo>
                    <a:pt x="1194" y="247"/>
                    <a:pt x="1070" y="110"/>
                    <a:pt x="920" y="41"/>
                  </a:cubicBezTo>
                  <a:cubicBezTo>
                    <a:pt x="862" y="15"/>
                    <a:pt x="797" y="1"/>
                    <a:pt x="7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306;p66"/>
            <p:cNvSpPr/>
            <p:nvPr/>
          </p:nvSpPr>
          <p:spPr>
            <a:xfrm>
              <a:off x="2820297" y="3263511"/>
              <a:ext cx="222814" cy="94392"/>
            </a:xfrm>
            <a:custGeom>
              <a:avLst/>
              <a:gdLst/>
              <a:ahLst/>
              <a:cxnLst/>
              <a:rect l="l" t="t" r="r" b="b"/>
              <a:pathLst>
                <a:path w="3156" h="1337" extrusionOk="0">
                  <a:moveTo>
                    <a:pt x="2186" y="0"/>
                  </a:moveTo>
                  <a:cubicBezTo>
                    <a:pt x="1961" y="0"/>
                    <a:pt x="1737" y="49"/>
                    <a:pt x="1523" y="117"/>
                  </a:cubicBezTo>
                  <a:cubicBezTo>
                    <a:pt x="961" y="282"/>
                    <a:pt x="412" y="556"/>
                    <a:pt x="14" y="981"/>
                  </a:cubicBezTo>
                  <a:lnTo>
                    <a:pt x="1" y="1009"/>
                  </a:lnTo>
                  <a:cubicBezTo>
                    <a:pt x="473" y="1223"/>
                    <a:pt x="995" y="1337"/>
                    <a:pt x="1509" y="1337"/>
                  </a:cubicBezTo>
                  <a:cubicBezTo>
                    <a:pt x="1652" y="1337"/>
                    <a:pt x="1794" y="1328"/>
                    <a:pt x="1934" y="1310"/>
                  </a:cubicBezTo>
                  <a:cubicBezTo>
                    <a:pt x="2373" y="1255"/>
                    <a:pt x="2798" y="1118"/>
                    <a:pt x="3059" y="775"/>
                  </a:cubicBezTo>
                  <a:cubicBezTo>
                    <a:pt x="3087" y="721"/>
                    <a:pt x="3141" y="652"/>
                    <a:pt x="3141" y="583"/>
                  </a:cubicBezTo>
                  <a:cubicBezTo>
                    <a:pt x="3155" y="501"/>
                    <a:pt x="3100" y="419"/>
                    <a:pt x="3059" y="350"/>
                  </a:cubicBezTo>
                  <a:cubicBezTo>
                    <a:pt x="2881" y="144"/>
                    <a:pt x="2606" y="21"/>
                    <a:pt x="2332" y="7"/>
                  </a:cubicBezTo>
                  <a:cubicBezTo>
                    <a:pt x="2284" y="2"/>
                    <a:pt x="2235" y="0"/>
                    <a:pt x="2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307;p66"/>
            <p:cNvSpPr/>
            <p:nvPr/>
          </p:nvSpPr>
          <p:spPr>
            <a:xfrm>
              <a:off x="2789304" y="3264993"/>
              <a:ext cx="216036" cy="93969"/>
            </a:xfrm>
            <a:custGeom>
              <a:avLst/>
              <a:gdLst/>
              <a:ahLst/>
              <a:cxnLst/>
              <a:rect l="l" t="t" r="r" b="b"/>
              <a:pathLst>
                <a:path w="3060" h="1331" extrusionOk="0">
                  <a:moveTo>
                    <a:pt x="2634" y="0"/>
                  </a:moveTo>
                  <a:cubicBezTo>
                    <a:pt x="2497" y="219"/>
                    <a:pt x="2360" y="453"/>
                    <a:pt x="2223" y="700"/>
                  </a:cubicBezTo>
                  <a:cubicBezTo>
                    <a:pt x="1948" y="768"/>
                    <a:pt x="1674" y="837"/>
                    <a:pt x="1400" y="864"/>
                  </a:cubicBezTo>
                  <a:cubicBezTo>
                    <a:pt x="1537" y="631"/>
                    <a:pt x="1674" y="384"/>
                    <a:pt x="1825" y="165"/>
                  </a:cubicBezTo>
                  <a:lnTo>
                    <a:pt x="1825" y="165"/>
                  </a:lnTo>
                  <a:cubicBezTo>
                    <a:pt x="1797" y="178"/>
                    <a:pt x="1742" y="206"/>
                    <a:pt x="1701" y="206"/>
                  </a:cubicBezTo>
                  <a:lnTo>
                    <a:pt x="1290" y="864"/>
                  </a:lnTo>
                  <a:cubicBezTo>
                    <a:pt x="878" y="919"/>
                    <a:pt x="453" y="960"/>
                    <a:pt x="42" y="960"/>
                  </a:cubicBezTo>
                  <a:cubicBezTo>
                    <a:pt x="1" y="960"/>
                    <a:pt x="1" y="1029"/>
                    <a:pt x="42" y="1029"/>
                  </a:cubicBezTo>
                  <a:cubicBezTo>
                    <a:pt x="453" y="1015"/>
                    <a:pt x="878" y="988"/>
                    <a:pt x="1290" y="933"/>
                  </a:cubicBezTo>
                  <a:cubicBezTo>
                    <a:pt x="1304" y="946"/>
                    <a:pt x="1314" y="953"/>
                    <a:pt x="1322" y="953"/>
                  </a:cubicBezTo>
                  <a:cubicBezTo>
                    <a:pt x="1331" y="953"/>
                    <a:pt x="1338" y="946"/>
                    <a:pt x="1345" y="933"/>
                  </a:cubicBezTo>
                  <a:cubicBezTo>
                    <a:pt x="1496" y="1084"/>
                    <a:pt x="1660" y="1193"/>
                    <a:pt x="1825" y="1330"/>
                  </a:cubicBezTo>
                  <a:lnTo>
                    <a:pt x="1948" y="1330"/>
                  </a:lnTo>
                  <a:cubicBezTo>
                    <a:pt x="1770" y="1221"/>
                    <a:pt x="1605" y="1084"/>
                    <a:pt x="1454" y="919"/>
                  </a:cubicBezTo>
                  <a:cubicBezTo>
                    <a:pt x="1742" y="864"/>
                    <a:pt x="2031" y="823"/>
                    <a:pt x="2305" y="741"/>
                  </a:cubicBezTo>
                  <a:cubicBezTo>
                    <a:pt x="2511" y="878"/>
                    <a:pt x="2757" y="1015"/>
                    <a:pt x="2977" y="1152"/>
                  </a:cubicBezTo>
                  <a:cubicBezTo>
                    <a:pt x="3018" y="1125"/>
                    <a:pt x="3032" y="1125"/>
                    <a:pt x="3059" y="1111"/>
                  </a:cubicBezTo>
                  <a:cubicBezTo>
                    <a:pt x="2840" y="988"/>
                    <a:pt x="2620" y="850"/>
                    <a:pt x="2401" y="713"/>
                  </a:cubicBezTo>
                  <a:cubicBezTo>
                    <a:pt x="2552" y="672"/>
                    <a:pt x="2716" y="617"/>
                    <a:pt x="2881" y="549"/>
                  </a:cubicBezTo>
                  <a:cubicBezTo>
                    <a:pt x="2918" y="536"/>
                    <a:pt x="2888" y="478"/>
                    <a:pt x="2851" y="478"/>
                  </a:cubicBezTo>
                  <a:cubicBezTo>
                    <a:pt x="2847" y="478"/>
                    <a:pt x="2843" y="479"/>
                    <a:pt x="2840" y="480"/>
                  </a:cubicBezTo>
                  <a:cubicBezTo>
                    <a:pt x="2661" y="549"/>
                    <a:pt x="2497" y="617"/>
                    <a:pt x="2319" y="672"/>
                  </a:cubicBezTo>
                  <a:cubicBezTo>
                    <a:pt x="2456" y="439"/>
                    <a:pt x="2579" y="219"/>
                    <a:pt x="2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6308;p66"/>
            <p:cNvSpPr/>
            <p:nvPr/>
          </p:nvSpPr>
          <p:spPr>
            <a:xfrm>
              <a:off x="2688630" y="3171026"/>
              <a:ext cx="99899" cy="171064"/>
            </a:xfrm>
            <a:custGeom>
              <a:avLst/>
              <a:gdLst/>
              <a:ahLst/>
              <a:cxnLst/>
              <a:rect l="l" t="t" r="r" b="b"/>
              <a:pathLst>
                <a:path w="1415" h="2423" extrusionOk="0">
                  <a:moveTo>
                    <a:pt x="1043" y="1"/>
                  </a:moveTo>
                  <a:lnTo>
                    <a:pt x="837" y="728"/>
                  </a:lnTo>
                  <a:cubicBezTo>
                    <a:pt x="741" y="522"/>
                    <a:pt x="631" y="330"/>
                    <a:pt x="508" y="138"/>
                  </a:cubicBezTo>
                  <a:cubicBezTo>
                    <a:pt x="504" y="130"/>
                    <a:pt x="496" y="127"/>
                    <a:pt x="486" y="127"/>
                  </a:cubicBezTo>
                  <a:cubicBezTo>
                    <a:pt x="462" y="127"/>
                    <a:pt x="429" y="149"/>
                    <a:pt x="439" y="179"/>
                  </a:cubicBezTo>
                  <a:cubicBezTo>
                    <a:pt x="563" y="371"/>
                    <a:pt x="672" y="577"/>
                    <a:pt x="768" y="755"/>
                  </a:cubicBezTo>
                  <a:cubicBezTo>
                    <a:pt x="508" y="714"/>
                    <a:pt x="261" y="659"/>
                    <a:pt x="0" y="618"/>
                  </a:cubicBezTo>
                  <a:lnTo>
                    <a:pt x="0" y="618"/>
                  </a:lnTo>
                  <a:cubicBezTo>
                    <a:pt x="14" y="659"/>
                    <a:pt x="14" y="673"/>
                    <a:pt x="28" y="714"/>
                  </a:cubicBezTo>
                  <a:cubicBezTo>
                    <a:pt x="288" y="755"/>
                    <a:pt x="549" y="796"/>
                    <a:pt x="823" y="851"/>
                  </a:cubicBezTo>
                  <a:cubicBezTo>
                    <a:pt x="919" y="1070"/>
                    <a:pt x="1029" y="1290"/>
                    <a:pt x="1097" y="1537"/>
                  </a:cubicBezTo>
                  <a:cubicBezTo>
                    <a:pt x="905" y="1509"/>
                    <a:pt x="713" y="1496"/>
                    <a:pt x="508" y="1482"/>
                  </a:cubicBezTo>
                  <a:lnTo>
                    <a:pt x="508" y="1482"/>
                  </a:lnTo>
                  <a:lnTo>
                    <a:pt x="604" y="1564"/>
                  </a:lnTo>
                  <a:cubicBezTo>
                    <a:pt x="768" y="1578"/>
                    <a:pt x="947" y="1605"/>
                    <a:pt x="1125" y="1619"/>
                  </a:cubicBezTo>
                  <a:cubicBezTo>
                    <a:pt x="1221" y="1880"/>
                    <a:pt x="1289" y="2127"/>
                    <a:pt x="1331" y="2387"/>
                  </a:cubicBezTo>
                  <a:cubicBezTo>
                    <a:pt x="1343" y="2411"/>
                    <a:pt x="1363" y="2422"/>
                    <a:pt x="1379" y="2422"/>
                  </a:cubicBezTo>
                  <a:cubicBezTo>
                    <a:pt x="1400" y="2422"/>
                    <a:pt x="1415" y="2404"/>
                    <a:pt x="1399" y="2373"/>
                  </a:cubicBezTo>
                  <a:cubicBezTo>
                    <a:pt x="1358" y="2113"/>
                    <a:pt x="1289" y="1880"/>
                    <a:pt x="1221" y="1633"/>
                  </a:cubicBezTo>
                  <a:cubicBezTo>
                    <a:pt x="1262" y="1482"/>
                    <a:pt x="1331" y="1345"/>
                    <a:pt x="1399" y="1208"/>
                  </a:cubicBezTo>
                  <a:lnTo>
                    <a:pt x="1399" y="1057"/>
                  </a:lnTo>
                  <a:cubicBezTo>
                    <a:pt x="1317" y="1208"/>
                    <a:pt x="1248" y="1358"/>
                    <a:pt x="1166" y="1509"/>
                  </a:cubicBezTo>
                  <a:cubicBezTo>
                    <a:pt x="1084" y="1276"/>
                    <a:pt x="988" y="1057"/>
                    <a:pt x="892" y="824"/>
                  </a:cubicBezTo>
                  <a:cubicBezTo>
                    <a:pt x="974" y="590"/>
                    <a:pt x="1043" y="330"/>
                    <a:pt x="1097" y="97"/>
                  </a:cubicBezTo>
                  <a:cubicBezTo>
                    <a:pt x="1084" y="55"/>
                    <a:pt x="1056" y="42"/>
                    <a:pt x="10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6309;p66"/>
            <p:cNvSpPr/>
            <p:nvPr/>
          </p:nvSpPr>
          <p:spPr>
            <a:xfrm>
              <a:off x="2678958" y="3780083"/>
              <a:ext cx="38759" cy="70741"/>
            </a:xfrm>
            <a:custGeom>
              <a:avLst/>
              <a:gdLst/>
              <a:ahLst/>
              <a:cxnLst/>
              <a:rect l="l" t="t" r="r" b="b"/>
              <a:pathLst>
                <a:path w="549" h="1002" extrusionOk="0">
                  <a:moveTo>
                    <a:pt x="192" y="1"/>
                  </a:moveTo>
                  <a:cubicBezTo>
                    <a:pt x="96" y="261"/>
                    <a:pt x="27" y="522"/>
                    <a:pt x="14" y="796"/>
                  </a:cubicBezTo>
                  <a:cubicBezTo>
                    <a:pt x="14" y="865"/>
                    <a:pt x="0" y="947"/>
                    <a:pt x="55" y="1002"/>
                  </a:cubicBezTo>
                  <a:cubicBezTo>
                    <a:pt x="151" y="947"/>
                    <a:pt x="206" y="851"/>
                    <a:pt x="261" y="741"/>
                  </a:cubicBezTo>
                  <a:cubicBezTo>
                    <a:pt x="370" y="536"/>
                    <a:pt x="466" y="316"/>
                    <a:pt x="549" y="97"/>
                  </a:cubicBezTo>
                  <a:lnTo>
                    <a:pt x="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310;p66"/>
            <p:cNvSpPr/>
            <p:nvPr/>
          </p:nvSpPr>
          <p:spPr>
            <a:xfrm>
              <a:off x="2721529" y="3783966"/>
              <a:ext cx="29087" cy="76601"/>
            </a:xfrm>
            <a:custGeom>
              <a:avLst/>
              <a:gdLst/>
              <a:ahLst/>
              <a:cxnLst/>
              <a:rect l="l" t="t" r="r" b="b"/>
              <a:pathLst>
                <a:path w="412" h="1085" extrusionOk="0">
                  <a:moveTo>
                    <a:pt x="275" y="1"/>
                  </a:moveTo>
                  <a:lnTo>
                    <a:pt x="1" y="97"/>
                  </a:lnTo>
                  <a:cubicBezTo>
                    <a:pt x="1" y="385"/>
                    <a:pt x="42" y="645"/>
                    <a:pt x="165" y="892"/>
                  </a:cubicBezTo>
                  <a:cubicBezTo>
                    <a:pt x="206" y="961"/>
                    <a:pt x="247" y="1043"/>
                    <a:pt x="343" y="1084"/>
                  </a:cubicBezTo>
                  <a:cubicBezTo>
                    <a:pt x="412" y="947"/>
                    <a:pt x="385" y="769"/>
                    <a:pt x="371" y="618"/>
                  </a:cubicBezTo>
                  <a:cubicBezTo>
                    <a:pt x="357" y="412"/>
                    <a:pt x="316" y="206"/>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311;p66"/>
            <p:cNvSpPr/>
            <p:nvPr/>
          </p:nvSpPr>
          <p:spPr>
            <a:xfrm>
              <a:off x="2747651" y="3764622"/>
              <a:ext cx="49491" cy="72647"/>
            </a:xfrm>
            <a:custGeom>
              <a:avLst/>
              <a:gdLst/>
              <a:ahLst/>
              <a:cxnLst/>
              <a:rect l="l" t="t" r="r" b="b"/>
              <a:pathLst>
                <a:path w="701" h="1029" extrusionOk="0">
                  <a:moveTo>
                    <a:pt x="248" y="0"/>
                  </a:moveTo>
                  <a:lnTo>
                    <a:pt x="1" y="357"/>
                  </a:lnTo>
                  <a:cubicBezTo>
                    <a:pt x="83" y="535"/>
                    <a:pt x="193" y="686"/>
                    <a:pt x="316" y="809"/>
                  </a:cubicBezTo>
                  <a:cubicBezTo>
                    <a:pt x="399" y="905"/>
                    <a:pt x="522" y="1015"/>
                    <a:pt x="659" y="1029"/>
                  </a:cubicBezTo>
                  <a:cubicBezTo>
                    <a:pt x="700" y="933"/>
                    <a:pt x="673" y="809"/>
                    <a:pt x="632" y="686"/>
                  </a:cubicBezTo>
                  <a:cubicBezTo>
                    <a:pt x="549" y="425"/>
                    <a:pt x="412" y="206"/>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312;p66"/>
            <p:cNvSpPr/>
            <p:nvPr/>
          </p:nvSpPr>
          <p:spPr>
            <a:xfrm>
              <a:off x="2946174" y="3678421"/>
              <a:ext cx="23298" cy="75613"/>
            </a:xfrm>
            <a:custGeom>
              <a:avLst/>
              <a:gdLst/>
              <a:ahLst/>
              <a:cxnLst/>
              <a:rect l="l" t="t" r="r" b="b"/>
              <a:pathLst>
                <a:path w="330" h="1071" extrusionOk="0">
                  <a:moveTo>
                    <a:pt x="289" y="1"/>
                  </a:moveTo>
                  <a:lnTo>
                    <a:pt x="14" y="42"/>
                  </a:lnTo>
                  <a:cubicBezTo>
                    <a:pt x="1" y="261"/>
                    <a:pt x="1" y="481"/>
                    <a:pt x="42" y="686"/>
                  </a:cubicBezTo>
                  <a:cubicBezTo>
                    <a:pt x="55" y="823"/>
                    <a:pt x="83" y="988"/>
                    <a:pt x="193" y="1070"/>
                  </a:cubicBezTo>
                  <a:cubicBezTo>
                    <a:pt x="261" y="1002"/>
                    <a:pt x="289" y="892"/>
                    <a:pt x="289" y="810"/>
                  </a:cubicBezTo>
                  <a:cubicBezTo>
                    <a:pt x="330" y="535"/>
                    <a:pt x="330" y="26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6313;p66"/>
            <p:cNvSpPr/>
            <p:nvPr/>
          </p:nvSpPr>
          <p:spPr>
            <a:xfrm>
              <a:off x="2974272" y="3659077"/>
              <a:ext cx="49420" cy="74624"/>
            </a:xfrm>
            <a:custGeom>
              <a:avLst/>
              <a:gdLst/>
              <a:ahLst/>
              <a:cxnLst/>
              <a:rect l="l" t="t" r="r" b="b"/>
              <a:pathLst>
                <a:path w="700" h="1057" extrusionOk="0">
                  <a:moveTo>
                    <a:pt x="275" y="0"/>
                  </a:moveTo>
                  <a:lnTo>
                    <a:pt x="0" y="261"/>
                  </a:lnTo>
                  <a:cubicBezTo>
                    <a:pt x="69" y="604"/>
                    <a:pt x="329" y="919"/>
                    <a:pt x="645" y="1056"/>
                  </a:cubicBezTo>
                  <a:cubicBezTo>
                    <a:pt x="700" y="1001"/>
                    <a:pt x="686" y="919"/>
                    <a:pt x="672" y="851"/>
                  </a:cubicBezTo>
                  <a:cubicBezTo>
                    <a:pt x="563" y="549"/>
                    <a:pt x="439" y="261"/>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6314;p66"/>
            <p:cNvSpPr/>
            <p:nvPr/>
          </p:nvSpPr>
          <p:spPr>
            <a:xfrm>
              <a:off x="2995593" y="3656182"/>
              <a:ext cx="62975" cy="30287"/>
            </a:xfrm>
            <a:custGeom>
              <a:avLst/>
              <a:gdLst/>
              <a:ahLst/>
              <a:cxnLst/>
              <a:rect l="l" t="t" r="r" b="b"/>
              <a:pathLst>
                <a:path w="892" h="429" extrusionOk="0">
                  <a:moveTo>
                    <a:pt x="206" y="0"/>
                  </a:moveTo>
                  <a:lnTo>
                    <a:pt x="0" y="82"/>
                  </a:lnTo>
                  <a:cubicBezTo>
                    <a:pt x="213" y="296"/>
                    <a:pt x="496" y="429"/>
                    <a:pt x="794" y="429"/>
                  </a:cubicBezTo>
                  <a:cubicBezTo>
                    <a:pt x="822" y="429"/>
                    <a:pt x="850" y="428"/>
                    <a:pt x="878" y="425"/>
                  </a:cubicBezTo>
                  <a:cubicBezTo>
                    <a:pt x="892" y="343"/>
                    <a:pt x="809" y="274"/>
                    <a:pt x="741" y="233"/>
                  </a:cubicBezTo>
                  <a:cubicBezTo>
                    <a:pt x="576" y="124"/>
                    <a:pt x="398" y="41"/>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6315;p66"/>
            <p:cNvSpPr/>
            <p:nvPr/>
          </p:nvSpPr>
          <p:spPr>
            <a:xfrm>
              <a:off x="2698302" y="3237319"/>
              <a:ext cx="163439" cy="436096"/>
            </a:xfrm>
            <a:custGeom>
              <a:avLst/>
              <a:gdLst/>
              <a:ahLst/>
              <a:cxnLst/>
              <a:rect l="l" t="t" r="r" b="b"/>
              <a:pathLst>
                <a:path w="2315" h="6177" extrusionOk="0">
                  <a:moveTo>
                    <a:pt x="2193" y="1"/>
                  </a:moveTo>
                  <a:cubicBezTo>
                    <a:pt x="2170" y="1"/>
                    <a:pt x="2147" y="11"/>
                    <a:pt x="2126" y="35"/>
                  </a:cubicBezTo>
                  <a:cubicBezTo>
                    <a:pt x="686" y="1695"/>
                    <a:pt x="0" y="3903"/>
                    <a:pt x="275" y="6084"/>
                  </a:cubicBezTo>
                  <a:cubicBezTo>
                    <a:pt x="282" y="6146"/>
                    <a:pt x="333" y="6177"/>
                    <a:pt x="381" y="6177"/>
                  </a:cubicBezTo>
                  <a:cubicBezTo>
                    <a:pt x="429" y="6177"/>
                    <a:pt x="474" y="6146"/>
                    <a:pt x="467" y="6084"/>
                  </a:cubicBezTo>
                  <a:cubicBezTo>
                    <a:pt x="206" y="3958"/>
                    <a:pt x="851" y="1791"/>
                    <a:pt x="2263" y="173"/>
                  </a:cubicBezTo>
                  <a:cubicBezTo>
                    <a:pt x="2315" y="91"/>
                    <a:pt x="2259" y="1"/>
                    <a:pt x="2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316;p66"/>
            <p:cNvSpPr/>
            <p:nvPr/>
          </p:nvSpPr>
          <p:spPr>
            <a:xfrm>
              <a:off x="2785986" y="3323026"/>
              <a:ext cx="148542" cy="259455"/>
            </a:xfrm>
            <a:custGeom>
              <a:avLst/>
              <a:gdLst/>
              <a:ahLst/>
              <a:cxnLst/>
              <a:rect l="l" t="t" r="r" b="b"/>
              <a:pathLst>
                <a:path w="2104" h="3675" extrusionOk="0">
                  <a:moveTo>
                    <a:pt x="83" y="1"/>
                  </a:moveTo>
                  <a:cubicBezTo>
                    <a:pt x="39" y="1"/>
                    <a:pt x="0" y="25"/>
                    <a:pt x="6" y="83"/>
                  </a:cubicBezTo>
                  <a:cubicBezTo>
                    <a:pt x="198" y="1469"/>
                    <a:pt x="967" y="2634"/>
                    <a:pt x="1913" y="3649"/>
                  </a:cubicBezTo>
                  <a:cubicBezTo>
                    <a:pt x="1931" y="3667"/>
                    <a:pt x="1951" y="3675"/>
                    <a:pt x="1970" y="3675"/>
                  </a:cubicBezTo>
                  <a:cubicBezTo>
                    <a:pt x="2040" y="3675"/>
                    <a:pt x="2104" y="3577"/>
                    <a:pt x="2050" y="3512"/>
                  </a:cubicBezTo>
                  <a:cubicBezTo>
                    <a:pt x="1159" y="2552"/>
                    <a:pt x="390" y="1427"/>
                    <a:pt x="198" y="83"/>
                  </a:cubicBezTo>
                  <a:cubicBezTo>
                    <a:pt x="191" y="32"/>
                    <a:pt x="13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317;p66"/>
            <p:cNvSpPr/>
            <p:nvPr/>
          </p:nvSpPr>
          <p:spPr>
            <a:xfrm>
              <a:off x="2823191" y="3221434"/>
              <a:ext cx="50408" cy="59092"/>
            </a:xfrm>
            <a:custGeom>
              <a:avLst/>
              <a:gdLst/>
              <a:ahLst/>
              <a:cxnLst/>
              <a:rect l="l" t="t" r="r" b="b"/>
              <a:pathLst>
                <a:path w="714" h="837" extrusionOk="0">
                  <a:moveTo>
                    <a:pt x="478" y="0"/>
                  </a:moveTo>
                  <a:cubicBezTo>
                    <a:pt x="447" y="0"/>
                    <a:pt x="415" y="5"/>
                    <a:pt x="385" y="14"/>
                  </a:cubicBezTo>
                  <a:cubicBezTo>
                    <a:pt x="289" y="55"/>
                    <a:pt x="220" y="123"/>
                    <a:pt x="165" y="206"/>
                  </a:cubicBezTo>
                  <a:cubicBezTo>
                    <a:pt x="42" y="370"/>
                    <a:pt x="1" y="576"/>
                    <a:pt x="1" y="782"/>
                  </a:cubicBezTo>
                  <a:lnTo>
                    <a:pt x="1" y="836"/>
                  </a:lnTo>
                  <a:cubicBezTo>
                    <a:pt x="110" y="823"/>
                    <a:pt x="220" y="768"/>
                    <a:pt x="316" y="713"/>
                  </a:cubicBezTo>
                  <a:cubicBezTo>
                    <a:pt x="412" y="672"/>
                    <a:pt x="508" y="617"/>
                    <a:pt x="577" y="535"/>
                  </a:cubicBezTo>
                  <a:cubicBezTo>
                    <a:pt x="659" y="439"/>
                    <a:pt x="714" y="343"/>
                    <a:pt x="714" y="233"/>
                  </a:cubicBezTo>
                  <a:cubicBezTo>
                    <a:pt x="714" y="164"/>
                    <a:pt x="700" y="123"/>
                    <a:pt x="659" y="68"/>
                  </a:cubicBezTo>
                  <a:cubicBezTo>
                    <a:pt x="612" y="22"/>
                    <a:pt x="546" y="0"/>
                    <a:pt x="4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6318;p66"/>
            <p:cNvSpPr/>
            <p:nvPr/>
          </p:nvSpPr>
          <p:spPr>
            <a:xfrm>
              <a:off x="2829969" y="3497335"/>
              <a:ext cx="216954" cy="217024"/>
            </a:xfrm>
            <a:custGeom>
              <a:avLst/>
              <a:gdLst/>
              <a:ahLst/>
              <a:cxnLst/>
              <a:rect l="l" t="t" r="r" b="b"/>
              <a:pathLst>
                <a:path w="3073" h="3074" extrusionOk="0">
                  <a:moveTo>
                    <a:pt x="1551" y="1"/>
                  </a:moveTo>
                  <a:cubicBezTo>
                    <a:pt x="1139" y="1"/>
                    <a:pt x="755" y="152"/>
                    <a:pt x="467" y="440"/>
                  </a:cubicBezTo>
                  <a:lnTo>
                    <a:pt x="453" y="453"/>
                  </a:lnTo>
                  <a:cubicBezTo>
                    <a:pt x="152" y="755"/>
                    <a:pt x="1" y="1125"/>
                    <a:pt x="1" y="1537"/>
                  </a:cubicBezTo>
                  <a:cubicBezTo>
                    <a:pt x="1" y="1948"/>
                    <a:pt x="152" y="2332"/>
                    <a:pt x="453" y="2620"/>
                  </a:cubicBezTo>
                  <a:cubicBezTo>
                    <a:pt x="741" y="2908"/>
                    <a:pt x="1112" y="3073"/>
                    <a:pt x="1523" y="3073"/>
                  </a:cubicBezTo>
                  <a:cubicBezTo>
                    <a:pt x="1935" y="3073"/>
                    <a:pt x="2319" y="2895"/>
                    <a:pt x="2607" y="2620"/>
                  </a:cubicBezTo>
                  <a:lnTo>
                    <a:pt x="2620" y="2607"/>
                  </a:lnTo>
                  <a:cubicBezTo>
                    <a:pt x="2922" y="2305"/>
                    <a:pt x="3073" y="1935"/>
                    <a:pt x="3073" y="1523"/>
                  </a:cubicBezTo>
                  <a:cubicBezTo>
                    <a:pt x="3073" y="1112"/>
                    <a:pt x="2922" y="728"/>
                    <a:pt x="2620" y="440"/>
                  </a:cubicBezTo>
                  <a:cubicBezTo>
                    <a:pt x="2332" y="152"/>
                    <a:pt x="1962" y="1"/>
                    <a:pt x="1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6319;p66"/>
            <p:cNvSpPr/>
            <p:nvPr/>
          </p:nvSpPr>
          <p:spPr>
            <a:xfrm>
              <a:off x="2956835" y="3498323"/>
              <a:ext cx="90086" cy="207282"/>
            </a:xfrm>
            <a:custGeom>
              <a:avLst/>
              <a:gdLst/>
              <a:ahLst/>
              <a:cxnLst/>
              <a:rect l="l" t="t" r="r" b="b"/>
              <a:pathLst>
                <a:path w="1276" h="2936" extrusionOk="0">
                  <a:moveTo>
                    <a:pt x="0" y="0"/>
                  </a:moveTo>
                  <a:lnTo>
                    <a:pt x="0" y="0"/>
                  </a:lnTo>
                  <a:cubicBezTo>
                    <a:pt x="686" y="769"/>
                    <a:pt x="823" y="2058"/>
                    <a:pt x="316" y="2936"/>
                  </a:cubicBezTo>
                  <a:cubicBezTo>
                    <a:pt x="508" y="2867"/>
                    <a:pt x="672" y="2744"/>
                    <a:pt x="810" y="2606"/>
                  </a:cubicBezTo>
                  <a:lnTo>
                    <a:pt x="823" y="2593"/>
                  </a:lnTo>
                  <a:cubicBezTo>
                    <a:pt x="1125" y="2305"/>
                    <a:pt x="1276" y="1921"/>
                    <a:pt x="1276" y="1509"/>
                  </a:cubicBezTo>
                  <a:cubicBezTo>
                    <a:pt x="1276" y="1098"/>
                    <a:pt x="1098" y="700"/>
                    <a:pt x="823" y="426"/>
                  </a:cubicBezTo>
                  <a:cubicBezTo>
                    <a:pt x="604" y="206"/>
                    <a:pt x="316" y="55"/>
                    <a:pt x="0"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6320;p66"/>
            <p:cNvSpPr/>
            <p:nvPr/>
          </p:nvSpPr>
          <p:spPr>
            <a:xfrm>
              <a:off x="2603417" y="3594196"/>
              <a:ext cx="230509" cy="229521"/>
            </a:xfrm>
            <a:custGeom>
              <a:avLst/>
              <a:gdLst/>
              <a:ahLst/>
              <a:cxnLst/>
              <a:rect l="l" t="t" r="r" b="b"/>
              <a:pathLst>
                <a:path w="3265" h="3251" extrusionOk="0">
                  <a:moveTo>
                    <a:pt x="1632" y="0"/>
                  </a:moveTo>
                  <a:cubicBezTo>
                    <a:pt x="741" y="0"/>
                    <a:pt x="0" y="741"/>
                    <a:pt x="0" y="1632"/>
                  </a:cubicBezTo>
                  <a:cubicBezTo>
                    <a:pt x="0" y="2524"/>
                    <a:pt x="741" y="3251"/>
                    <a:pt x="1632" y="3251"/>
                  </a:cubicBezTo>
                  <a:cubicBezTo>
                    <a:pt x="2524" y="3251"/>
                    <a:pt x="3265" y="2524"/>
                    <a:pt x="3265" y="1632"/>
                  </a:cubicBezTo>
                  <a:cubicBezTo>
                    <a:pt x="3265" y="741"/>
                    <a:pt x="2524" y="0"/>
                    <a:pt x="1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321;p66"/>
            <p:cNvSpPr/>
            <p:nvPr/>
          </p:nvSpPr>
          <p:spPr>
            <a:xfrm>
              <a:off x="2708962" y="3594196"/>
              <a:ext cx="124962" cy="229521"/>
            </a:xfrm>
            <a:custGeom>
              <a:avLst/>
              <a:gdLst/>
              <a:ahLst/>
              <a:cxnLst/>
              <a:rect l="l" t="t" r="r" b="b"/>
              <a:pathLst>
                <a:path w="1770" h="3251" extrusionOk="0">
                  <a:moveTo>
                    <a:pt x="0" y="0"/>
                  </a:moveTo>
                  <a:cubicBezTo>
                    <a:pt x="343" y="357"/>
                    <a:pt x="604" y="810"/>
                    <a:pt x="727" y="1290"/>
                  </a:cubicBezTo>
                  <a:cubicBezTo>
                    <a:pt x="878" y="1920"/>
                    <a:pt x="768" y="2661"/>
                    <a:pt x="288" y="3100"/>
                  </a:cubicBezTo>
                  <a:lnTo>
                    <a:pt x="83" y="3251"/>
                  </a:lnTo>
                  <a:lnTo>
                    <a:pt x="137" y="3251"/>
                  </a:lnTo>
                  <a:cubicBezTo>
                    <a:pt x="1029" y="3251"/>
                    <a:pt x="1770" y="2524"/>
                    <a:pt x="1770" y="1632"/>
                  </a:cubicBezTo>
                  <a:cubicBezTo>
                    <a:pt x="1770" y="741"/>
                    <a:pt x="1029" y="0"/>
                    <a:pt x="137"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 name="Google Shape;4105;p46"/>
          <p:cNvGrpSpPr/>
          <p:nvPr/>
        </p:nvGrpSpPr>
        <p:grpSpPr>
          <a:xfrm>
            <a:off x="7098526" y="3900681"/>
            <a:ext cx="853544" cy="748253"/>
            <a:chOff x="1325376" y="2495800"/>
            <a:chExt cx="524395" cy="504845"/>
          </a:xfrm>
        </p:grpSpPr>
        <p:sp>
          <p:nvSpPr>
            <p:cNvPr id="54" name="Google Shape;4106;p46"/>
            <p:cNvSpPr/>
            <p:nvPr/>
          </p:nvSpPr>
          <p:spPr>
            <a:xfrm rot="4613611">
              <a:off x="1402077" y="2559714"/>
              <a:ext cx="430559" cy="377017"/>
            </a:xfrm>
            <a:custGeom>
              <a:avLst/>
              <a:gdLst/>
              <a:ahLst/>
              <a:cxnLst/>
              <a:rect l="l" t="t" r="r" b="b"/>
              <a:pathLst>
                <a:path w="9174" h="8034" extrusionOk="0">
                  <a:moveTo>
                    <a:pt x="3002" y="0"/>
                  </a:moveTo>
                  <a:cubicBezTo>
                    <a:pt x="2985" y="0"/>
                    <a:pt x="2963" y="13"/>
                    <a:pt x="2963" y="33"/>
                  </a:cubicBezTo>
                  <a:cubicBezTo>
                    <a:pt x="2963" y="33"/>
                    <a:pt x="3004" y="143"/>
                    <a:pt x="3004" y="198"/>
                  </a:cubicBezTo>
                  <a:cubicBezTo>
                    <a:pt x="3018" y="582"/>
                    <a:pt x="2839" y="1679"/>
                    <a:pt x="2839" y="1679"/>
                  </a:cubicBezTo>
                  <a:cubicBezTo>
                    <a:pt x="2839" y="1857"/>
                    <a:pt x="2606" y="1912"/>
                    <a:pt x="2606" y="1912"/>
                  </a:cubicBezTo>
                  <a:lnTo>
                    <a:pt x="2071" y="1844"/>
                  </a:lnTo>
                  <a:cubicBezTo>
                    <a:pt x="2056" y="1842"/>
                    <a:pt x="2042" y="1842"/>
                    <a:pt x="2029" y="1842"/>
                  </a:cubicBezTo>
                  <a:cubicBezTo>
                    <a:pt x="1813" y="1842"/>
                    <a:pt x="1948" y="2049"/>
                    <a:pt x="1948" y="2049"/>
                  </a:cubicBezTo>
                  <a:lnTo>
                    <a:pt x="3018" y="3599"/>
                  </a:lnTo>
                  <a:cubicBezTo>
                    <a:pt x="3132" y="3995"/>
                    <a:pt x="2843" y="4043"/>
                    <a:pt x="2698" y="4043"/>
                  </a:cubicBezTo>
                  <a:cubicBezTo>
                    <a:pt x="2652" y="4043"/>
                    <a:pt x="2620" y="4038"/>
                    <a:pt x="2620" y="4038"/>
                  </a:cubicBezTo>
                  <a:lnTo>
                    <a:pt x="1852" y="3668"/>
                  </a:lnTo>
                  <a:cubicBezTo>
                    <a:pt x="1755" y="3612"/>
                    <a:pt x="1687" y="3591"/>
                    <a:pt x="1640" y="3591"/>
                  </a:cubicBezTo>
                  <a:cubicBezTo>
                    <a:pt x="1515" y="3591"/>
                    <a:pt x="1536" y="3737"/>
                    <a:pt x="1536" y="3737"/>
                  </a:cubicBezTo>
                  <a:cubicBezTo>
                    <a:pt x="1646" y="4079"/>
                    <a:pt x="1399" y="4258"/>
                    <a:pt x="1399" y="4258"/>
                  </a:cubicBezTo>
                  <a:cubicBezTo>
                    <a:pt x="1290" y="4422"/>
                    <a:pt x="398" y="4518"/>
                    <a:pt x="398" y="4518"/>
                  </a:cubicBezTo>
                  <a:cubicBezTo>
                    <a:pt x="0" y="4573"/>
                    <a:pt x="343" y="4793"/>
                    <a:pt x="343" y="4793"/>
                  </a:cubicBezTo>
                  <a:lnTo>
                    <a:pt x="823" y="5382"/>
                  </a:lnTo>
                  <a:cubicBezTo>
                    <a:pt x="1235" y="5890"/>
                    <a:pt x="919" y="6164"/>
                    <a:pt x="919" y="6164"/>
                  </a:cubicBezTo>
                  <a:cubicBezTo>
                    <a:pt x="576" y="6384"/>
                    <a:pt x="892" y="6452"/>
                    <a:pt x="892" y="6452"/>
                  </a:cubicBezTo>
                  <a:lnTo>
                    <a:pt x="3251" y="7097"/>
                  </a:lnTo>
                  <a:cubicBezTo>
                    <a:pt x="3498" y="7138"/>
                    <a:pt x="3621" y="7275"/>
                    <a:pt x="3621" y="7275"/>
                  </a:cubicBezTo>
                  <a:lnTo>
                    <a:pt x="3649" y="7851"/>
                  </a:lnTo>
                  <a:cubicBezTo>
                    <a:pt x="3654" y="7989"/>
                    <a:pt x="3704" y="8033"/>
                    <a:pt x="3768" y="8033"/>
                  </a:cubicBezTo>
                  <a:cubicBezTo>
                    <a:pt x="3880" y="8033"/>
                    <a:pt x="4033" y="7892"/>
                    <a:pt x="4033" y="7892"/>
                  </a:cubicBezTo>
                  <a:lnTo>
                    <a:pt x="5336" y="7097"/>
                  </a:lnTo>
                  <a:cubicBezTo>
                    <a:pt x="5399" y="7069"/>
                    <a:pt x="5457" y="7057"/>
                    <a:pt x="5510" y="7057"/>
                  </a:cubicBezTo>
                  <a:cubicBezTo>
                    <a:pt x="5766" y="7057"/>
                    <a:pt x="5898" y="7330"/>
                    <a:pt x="5898" y="7330"/>
                  </a:cubicBezTo>
                  <a:lnTo>
                    <a:pt x="6131" y="7248"/>
                  </a:lnTo>
                  <a:cubicBezTo>
                    <a:pt x="6131" y="7248"/>
                    <a:pt x="5994" y="6836"/>
                    <a:pt x="6378" y="6685"/>
                  </a:cubicBezTo>
                  <a:lnTo>
                    <a:pt x="7873" y="6301"/>
                  </a:lnTo>
                  <a:cubicBezTo>
                    <a:pt x="7873" y="6301"/>
                    <a:pt x="8367" y="6288"/>
                    <a:pt x="8092" y="6000"/>
                  </a:cubicBezTo>
                  <a:lnTo>
                    <a:pt x="7708" y="5561"/>
                  </a:lnTo>
                  <a:cubicBezTo>
                    <a:pt x="7708" y="5561"/>
                    <a:pt x="7708" y="5396"/>
                    <a:pt x="7832" y="5190"/>
                  </a:cubicBezTo>
                  <a:lnTo>
                    <a:pt x="9039" y="3051"/>
                  </a:lnTo>
                  <a:cubicBezTo>
                    <a:pt x="9040" y="3051"/>
                    <a:pt x="9040" y="3051"/>
                    <a:pt x="9041" y="3051"/>
                  </a:cubicBezTo>
                  <a:cubicBezTo>
                    <a:pt x="9069" y="3051"/>
                    <a:pt x="9174" y="2857"/>
                    <a:pt x="8958" y="2857"/>
                  </a:cubicBezTo>
                  <a:cubicBezTo>
                    <a:pt x="8924" y="2857"/>
                    <a:pt x="8883" y="2862"/>
                    <a:pt x="8833" y="2872"/>
                  </a:cubicBezTo>
                  <a:cubicBezTo>
                    <a:pt x="8833" y="2872"/>
                    <a:pt x="8828" y="2873"/>
                    <a:pt x="8819" y="2873"/>
                  </a:cubicBezTo>
                  <a:cubicBezTo>
                    <a:pt x="8746" y="2873"/>
                    <a:pt x="8414" y="2840"/>
                    <a:pt x="8353" y="2255"/>
                  </a:cubicBezTo>
                  <a:lnTo>
                    <a:pt x="8284" y="1501"/>
                  </a:lnTo>
                  <a:cubicBezTo>
                    <a:pt x="8284" y="1501"/>
                    <a:pt x="8332" y="1269"/>
                    <a:pt x="8209" y="1269"/>
                  </a:cubicBezTo>
                  <a:cubicBezTo>
                    <a:pt x="8170" y="1269"/>
                    <a:pt x="8116" y="1292"/>
                    <a:pt x="8038" y="1350"/>
                  </a:cubicBezTo>
                  <a:cubicBezTo>
                    <a:pt x="8038" y="1350"/>
                    <a:pt x="7355" y="1899"/>
                    <a:pt x="7153" y="1899"/>
                  </a:cubicBezTo>
                  <a:cubicBezTo>
                    <a:pt x="7151" y="1899"/>
                    <a:pt x="7148" y="1899"/>
                    <a:pt x="7146" y="1899"/>
                  </a:cubicBezTo>
                  <a:cubicBezTo>
                    <a:pt x="7146" y="1899"/>
                    <a:pt x="7139" y="1899"/>
                    <a:pt x="7126" y="1899"/>
                  </a:cubicBezTo>
                  <a:cubicBezTo>
                    <a:pt x="7056" y="1899"/>
                    <a:pt x="6819" y="1880"/>
                    <a:pt x="6680" y="1624"/>
                  </a:cubicBezTo>
                  <a:cubicBezTo>
                    <a:pt x="6680" y="1624"/>
                    <a:pt x="6633" y="1562"/>
                    <a:pt x="6573" y="1562"/>
                  </a:cubicBezTo>
                  <a:cubicBezTo>
                    <a:pt x="6520" y="1562"/>
                    <a:pt x="6457" y="1610"/>
                    <a:pt x="6405" y="1789"/>
                  </a:cubicBezTo>
                  <a:lnTo>
                    <a:pt x="6131" y="2598"/>
                  </a:lnTo>
                  <a:cubicBezTo>
                    <a:pt x="6131" y="2598"/>
                    <a:pt x="6002" y="2791"/>
                    <a:pt x="5836" y="2791"/>
                  </a:cubicBezTo>
                  <a:cubicBezTo>
                    <a:pt x="5748" y="2791"/>
                    <a:pt x="5650" y="2737"/>
                    <a:pt x="5555" y="2571"/>
                  </a:cubicBezTo>
                  <a:lnTo>
                    <a:pt x="5198" y="733"/>
                  </a:lnTo>
                  <a:cubicBezTo>
                    <a:pt x="5198" y="733"/>
                    <a:pt x="5169" y="588"/>
                    <a:pt x="5085" y="588"/>
                  </a:cubicBezTo>
                  <a:cubicBezTo>
                    <a:pt x="5053" y="588"/>
                    <a:pt x="5014" y="608"/>
                    <a:pt x="4965" y="664"/>
                  </a:cubicBezTo>
                  <a:lnTo>
                    <a:pt x="4664" y="1089"/>
                  </a:lnTo>
                  <a:cubicBezTo>
                    <a:pt x="4664" y="1089"/>
                    <a:pt x="4572" y="1150"/>
                    <a:pt x="4471" y="1150"/>
                  </a:cubicBezTo>
                  <a:cubicBezTo>
                    <a:pt x="4420" y="1150"/>
                    <a:pt x="4366" y="1135"/>
                    <a:pt x="4321" y="1089"/>
                  </a:cubicBezTo>
                  <a:cubicBezTo>
                    <a:pt x="4321" y="1089"/>
                    <a:pt x="3429" y="417"/>
                    <a:pt x="3155" y="170"/>
                  </a:cubicBezTo>
                  <a:cubicBezTo>
                    <a:pt x="3114" y="129"/>
                    <a:pt x="3018" y="6"/>
                    <a:pt x="3018" y="6"/>
                  </a:cubicBezTo>
                  <a:cubicBezTo>
                    <a:pt x="3014" y="2"/>
                    <a:pt x="3008" y="0"/>
                    <a:pt x="3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4107;p46"/>
            <p:cNvSpPr/>
            <p:nvPr/>
          </p:nvSpPr>
          <p:spPr>
            <a:xfrm rot="4613611">
              <a:off x="1407637" y="2639911"/>
              <a:ext cx="239497" cy="94043"/>
            </a:xfrm>
            <a:custGeom>
              <a:avLst/>
              <a:gdLst/>
              <a:ahLst/>
              <a:cxnLst/>
              <a:rect l="l" t="t" r="r" b="b"/>
              <a:pathLst>
                <a:path w="5103" h="2004" fill="none" extrusionOk="0">
                  <a:moveTo>
                    <a:pt x="0" y="1"/>
                  </a:moveTo>
                  <a:cubicBezTo>
                    <a:pt x="0" y="1"/>
                    <a:pt x="3100" y="2003"/>
                    <a:pt x="5103" y="1180"/>
                  </a:cubicBezTo>
                </a:path>
              </a:pathLst>
            </a:custGeom>
            <a:solidFill>
              <a:schemeClr val="accent3"/>
            </a:solidFill>
            <a:ln w="9525" cap="flat" cmpd="sng">
              <a:solidFill>
                <a:schemeClr val="accent5"/>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4108;p46"/>
            <p:cNvSpPr/>
            <p:nvPr/>
          </p:nvSpPr>
          <p:spPr>
            <a:xfrm rot="4613611">
              <a:off x="1496186" y="2568843"/>
              <a:ext cx="95320" cy="130694"/>
            </a:xfrm>
            <a:custGeom>
              <a:avLst/>
              <a:gdLst/>
              <a:ahLst/>
              <a:cxnLst/>
              <a:rect l="l" t="t" r="r" b="b"/>
              <a:pathLst>
                <a:path w="2031" h="2785" fill="none" extrusionOk="0">
                  <a:moveTo>
                    <a:pt x="1" y="2785"/>
                  </a:moveTo>
                  <a:cubicBezTo>
                    <a:pt x="1" y="2785"/>
                    <a:pt x="1852" y="2401"/>
                    <a:pt x="1893" y="2126"/>
                  </a:cubicBezTo>
                  <a:cubicBezTo>
                    <a:pt x="2031" y="1207"/>
                    <a:pt x="755" y="0"/>
                    <a:pt x="755" y="0"/>
                  </a:cubicBezTo>
                </a:path>
              </a:pathLst>
            </a:custGeom>
            <a:solidFill>
              <a:schemeClr val="accent3"/>
            </a:solidFill>
            <a:ln w="9525" cap="flat" cmpd="sng">
              <a:solidFill>
                <a:schemeClr val="accent5"/>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4109;p46"/>
            <p:cNvSpPr/>
            <p:nvPr/>
          </p:nvSpPr>
          <p:spPr>
            <a:xfrm rot="4613611">
              <a:off x="1598286" y="2740825"/>
              <a:ext cx="132021" cy="211175"/>
            </a:xfrm>
            <a:custGeom>
              <a:avLst/>
              <a:gdLst/>
              <a:ahLst/>
              <a:cxnLst/>
              <a:rect l="l" t="t" r="r" b="b"/>
              <a:pathLst>
                <a:path w="2813" h="4500" fill="none" extrusionOk="0">
                  <a:moveTo>
                    <a:pt x="2812" y="1"/>
                  </a:moveTo>
                  <a:cubicBezTo>
                    <a:pt x="2812" y="1"/>
                    <a:pt x="1989" y="3649"/>
                    <a:pt x="0" y="4499"/>
                  </a:cubicBezTo>
                </a:path>
              </a:pathLst>
            </a:custGeom>
            <a:solidFill>
              <a:schemeClr val="accent3"/>
            </a:solidFill>
            <a:ln w="9525" cap="flat" cmpd="sng">
              <a:solidFill>
                <a:schemeClr val="accent5"/>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4110;p46"/>
            <p:cNvSpPr/>
            <p:nvPr/>
          </p:nvSpPr>
          <p:spPr>
            <a:xfrm rot="4613611">
              <a:off x="1651711" y="2829038"/>
              <a:ext cx="119115" cy="114597"/>
            </a:xfrm>
            <a:custGeom>
              <a:avLst/>
              <a:gdLst/>
              <a:ahLst/>
              <a:cxnLst/>
              <a:rect l="l" t="t" r="r" b="b"/>
              <a:pathLst>
                <a:path w="2538" h="2442" fill="none" extrusionOk="0">
                  <a:moveTo>
                    <a:pt x="2538" y="1400"/>
                  </a:moveTo>
                  <a:cubicBezTo>
                    <a:pt x="2538" y="1400"/>
                    <a:pt x="961" y="2442"/>
                    <a:pt x="728" y="2291"/>
                  </a:cubicBezTo>
                  <a:cubicBezTo>
                    <a:pt x="1" y="1756"/>
                    <a:pt x="1" y="1"/>
                    <a:pt x="1" y="1"/>
                  </a:cubicBezTo>
                </a:path>
              </a:pathLst>
            </a:custGeom>
            <a:solidFill>
              <a:schemeClr val="accent3"/>
            </a:solidFill>
            <a:ln w="9525" cap="flat" cmpd="sng">
              <a:solidFill>
                <a:schemeClr val="accent5"/>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4111;p46"/>
            <p:cNvSpPr/>
            <p:nvPr/>
          </p:nvSpPr>
          <p:spPr>
            <a:xfrm rot="4046232">
              <a:off x="1629769" y="2647944"/>
              <a:ext cx="123669" cy="93763"/>
            </a:xfrm>
            <a:custGeom>
              <a:avLst/>
              <a:gdLst/>
              <a:ahLst/>
              <a:cxnLst/>
              <a:rect l="l" t="t" r="r" b="b"/>
              <a:pathLst>
                <a:path w="3155" h="2703" fill="none" extrusionOk="0">
                  <a:moveTo>
                    <a:pt x="0" y="1372"/>
                  </a:moveTo>
                  <a:cubicBezTo>
                    <a:pt x="0" y="1372"/>
                    <a:pt x="1536" y="2702"/>
                    <a:pt x="2332" y="2565"/>
                  </a:cubicBezTo>
                  <a:cubicBezTo>
                    <a:pt x="2332" y="2565"/>
                    <a:pt x="3155" y="1784"/>
                    <a:pt x="3155" y="0"/>
                  </a:cubicBezTo>
                </a:path>
              </a:pathLst>
            </a:custGeom>
            <a:solidFill>
              <a:schemeClr val="accent3"/>
            </a:solidFill>
            <a:ln w="9525" cap="flat" cmpd="sng">
              <a:solidFill>
                <a:schemeClr val="accent5"/>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4112;p46"/>
            <p:cNvSpPr/>
            <p:nvPr/>
          </p:nvSpPr>
          <p:spPr>
            <a:xfrm rot="4613611">
              <a:off x="1462388" y="2710088"/>
              <a:ext cx="27080" cy="96577"/>
            </a:xfrm>
            <a:custGeom>
              <a:avLst/>
              <a:gdLst/>
              <a:ahLst/>
              <a:cxnLst/>
              <a:rect l="l" t="t" r="r" b="b"/>
              <a:pathLst>
                <a:path w="577" h="2058" fill="none" extrusionOk="0">
                  <a:moveTo>
                    <a:pt x="1" y="2057"/>
                  </a:moveTo>
                  <a:cubicBezTo>
                    <a:pt x="1" y="2057"/>
                    <a:pt x="28" y="508"/>
                    <a:pt x="577" y="0"/>
                  </a:cubicBezTo>
                </a:path>
              </a:pathLst>
            </a:custGeom>
            <a:solidFill>
              <a:schemeClr val="accent3"/>
            </a:solidFill>
            <a:ln w="9525" cap="flat" cmpd="sng">
              <a:solidFill>
                <a:schemeClr val="accent5"/>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4113;p46"/>
            <p:cNvSpPr/>
            <p:nvPr/>
          </p:nvSpPr>
          <p:spPr>
            <a:xfrm rot="4613611">
              <a:off x="1525454" y="2861429"/>
              <a:ext cx="88843" cy="50260"/>
            </a:xfrm>
            <a:custGeom>
              <a:avLst/>
              <a:gdLst/>
              <a:ahLst/>
              <a:cxnLst/>
              <a:rect l="l" t="t" r="r" b="b"/>
              <a:pathLst>
                <a:path w="1893" h="1071" fill="none" extrusionOk="0">
                  <a:moveTo>
                    <a:pt x="1893" y="1070"/>
                  </a:moveTo>
                  <a:cubicBezTo>
                    <a:pt x="1893" y="1070"/>
                    <a:pt x="754" y="0"/>
                    <a:pt x="0" y="55"/>
                  </a:cubicBezTo>
                </a:path>
              </a:pathLst>
            </a:custGeom>
            <a:solidFill>
              <a:schemeClr val="accent3"/>
            </a:solidFill>
            <a:ln w="9525" cap="flat" cmpd="sng">
              <a:solidFill>
                <a:schemeClr val="accent5"/>
              </a:solidFill>
              <a:prstDash val="solid"/>
              <a:miter lim="137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114;p46"/>
            <p:cNvSpPr/>
            <p:nvPr/>
          </p:nvSpPr>
          <p:spPr>
            <a:xfrm rot="3581531" flipH="1">
              <a:off x="1512888" y="2568268"/>
              <a:ext cx="77253" cy="478818"/>
            </a:xfrm>
            <a:custGeom>
              <a:avLst/>
              <a:gdLst/>
              <a:ahLst/>
              <a:cxnLst/>
              <a:rect l="l" t="t" r="r" b="b"/>
              <a:pathLst>
                <a:path w="1498" h="10113" extrusionOk="0">
                  <a:moveTo>
                    <a:pt x="1387" y="0"/>
                  </a:moveTo>
                  <a:cubicBezTo>
                    <a:pt x="1354" y="0"/>
                    <a:pt x="1325" y="17"/>
                    <a:pt x="1319" y="55"/>
                  </a:cubicBezTo>
                  <a:cubicBezTo>
                    <a:pt x="812" y="1618"/>
                    <a:pt x="565" y="3250"/>
                    <a:pt x="579" y="4869"/>
                  </a:cubicBezTo>
                  <a:cubicBezTo>
                    <a:pt x="606" y="5747"/>
                    <a:pt x="702" y="6624"/>
                    <a:pt x="633" y="7502"/>
                  </a:cubicBezTo>
                  <a:cubicBezTo>
                    <a:pt x="565" y="8353"/>
                    <a:pt x="345" y="9217"/>
                    <a:pt x="16" y="10012"/>
                  </a:cubicBezTo>
                  <a:cubicBezTo>
                    <a:pt x="0" y="10076"/>
                    <a:pt x="45" y="10112"/>
                    <a:pt x="90" y="10112"/>
                  </a:cubicBezTo>
                  <a:cubicBezTo>
                    <a:pt x="123" y="10112"/>
                    <a:pt x="156" y="10093"/>
                    <a:pt x="167" y="10053"/>
                  </a:cubicBezTo>
                  <a:cubicBezTo>
                    <a:pt x="482" y="9313"/>
                    <a:pt x="675" y="8558"/>
                    <a:pt x="771" y="7790"/>
                  </a:cubicBezTo>
                  <a:cubicBezTo>
                    <a:pt x="894" y="6912"/>
                    <a:pt x="812" y="6062"/>
                    <a:pt x="771" y="5184"/>
                  </a:cubicBezTo>
                  <a:cubicBezTo>
                    <a:pt x="702" y="3456"/>
                    <a:pt x="963" y="1742"/>
                    <a:pt x="1497" y="96"/>
                  </a:cubicBezTo>
                  <a:cubicBezTo>
                    <a:pt x="1497" y="38"/>
                    <a:pt x="1438" y="0"/>
                    <a:pt x="1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85"/>
                                        </p:tgtEl>
                                        <p:attrNameLst>
                                          <p:attrName>style.visibility</p:attrName>
                                        </p:attrNameLst>
                                      </p:cBhvr>
                                      <p:to>
                                        <p:strVal val="visible"/>
                                      </p:to>
                                    </p:set>
                                    <p:animEffect transition="in" filter="barn(inVertical)">
                                      <p:cBhvr>
                                        <p:cTn id="7" dur="500"/>
                                        <p:tgtEl>
                                          <p:spTgt spid="3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Background image">
            <a:extLst>
              <a:ext uri="{FF2B5EF4-FFF2-40B4-BE49-F238E27FC236}">
                <a16:creationId xmlns:a16="http://schemas.microsoft.com/office/drawing/2014/main" id="{1230C834-D16D-47B9-8F74-29C0BF3B24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23" name="Straight Connector 22">
            <a:extLst>
              <a:ext uri="{FF2B5EF4-FFF2-40B4-BE49-F238E27FC236}">
                <a16:creationId xmlns:a16="http://schemas.microsoft.com/office/drawing/2014/main" id="{C7B0FE9C-F303-49FF-B30D-C4457E06642A}"/>
              </a:ext>
            </a:extLst>
          </p:cNvPr>
          <p:cNvCxnSpPr/>
          <p:nvPr/>
        </p:nvCxnSpPr>
        <p:spPr>
          <a:xfrm>
            <a:off x="0" y="4695360"/>
            <a:ext cx="9144000" cy="0"/>
          </a:xfrm>
          <a:prstGeom prst="line">
            <a:avLst/>
          </a:prstGeom>
          <a:ln w="381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7D700C-B032-496C-9680-57633EB31182}"/>
              </a:ext>
            </a:extLst>
          </p:cNvPr>
          <p:cNvCxnSpPr/>
          <p:nvPr/>
        </p:nvCxnSpPr>
        <p:spPr>
          <a:xfrm>
            <a:off x="0" y="4047914"/>
            <a:ext cx="9144000" cy="0"/>
          </a:xfrm>
          <a:prstGeom prst="line">
            <a:avLst/>
          </a:prstGeom>
          <a:ln w="381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199134-2609-4E66-A329-2863BCCC5133}"/>
              </a:ext>
            </a:extLst>
          </p:cNvPr>
          <p:cNvCxnSpPr/>
          <p:nvPr/>
        </p:nvCxnSpPr>
        <p:spPr>
          <a:xfrm>
            <a:off x="0" y="3146032"/>
            <a:ext cx="9144000" cy="0"/>
          </a:xfrm>
          <a:prstGeom prst="line">
            <a:avLst/>
          </a:prstGeom>
          <a:ln w="762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2254BD6F-C222-4EBF-A18A-FDA724EC8AEA}"/>
              </a:ext>
            </a:extLst>
          </p:cNvPr>
          <p:cNvSpPr/>
          <p:nvPr/>
        </p:nvSpPr>
        <p:spPr>
          <a:xfrm flipH="1">
            <a:off x="494929" y="2688208"/>
            <a:ext cx="8154143" cy="938951"/>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000000"/>
          </a:solidFill>
          <a:ln w="38100">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 name="TextBox 23">
            <a:extLst>
              <a:ext uri="{FF2B5EF4-FFF2-40B4-BE49-F238E27FC236}">
                <a16:creationId xmlns:a16="http://schemas.microsoft.com/office/drawing/2014/main" id="{4605F6AC-8356-4661-B6A4-309609CF4CCF}"/>
              </a:ext>
            </a:extLst>
          </p:cNvPr>
          <p:cNvSpPr txBox="1"/>
          <p:nvPr/>
        </p:nvSpPr>
        <p:spPr>
          <a:xfrm>
            <a:off x="1023192" y="2819833"/>
            <a:ext cx="7037773" cy="707886"/>
          </a:xfrm>
          <a:prstGeom prst="rect">
            <a:avLst/>
          </a:prstGeom>
          <a:noFill/>
        </p:spPr>
        <p:txBody>
          <a:bodyPr wrap="square" rtlCol="0">
            <a:spAutoFit/>
          </a:bodyPr>
          <a:lstStyle/>
          <a:p>
            <a:pPr defTabSz="685800">
              <a:buClrTx/>
              <a:defRPr/>
            </a:pPr>
            <a:r>
              <a:rPr lang="vi-VN" sz="2000" kern="1200" dirty="0" smtClean="0">
                <a:solidFill>
                  <a:schemeClr val="tx1">
                    <a:lumMod val="25000"/>
                    <a:lumOff val="75000"/>
                  </a:schemeClr>
                </a:solidFill>
                <a:latin typeface="Calibri" panose="020F0502020204030204"/>
                <a:ea typeface="+mn-ea"/>
                <a:cs typeface="+mn-cs"/>
              </a:rPr>
              <a:t>Câu hỏi 2 </a:t>
            </a:r>
            <a:r>
              <a:rPr lang="en-US" sz="2000" kern="1200" dirty="0" smtClean="0">
                <a:solidFill>
                  <a:schemeClr val="tx1">
                    <a:lumMod val="25000"/>
                    <a:lumOff val="75000"/>
                  </a:schemeClr>
                </a:solidFill>
                <a:latin typeface="Calibri" panose="020F0502020204030204"/>
                <a:ea typeface="+mn-ea"/>
                <a:cs typeface="+mn-cs"/>
              </a:rPr>
              <a:t>:</a:t>
            </a:r>
            <a:r>
              <a:rPr lang="vi-VN" sz="2000" kern="1200" dirty="0" smtClean="0">
                <a:solidFill>
                  <a:schemeClr val="tx1">
                    <a:lumMod val="25000"/>
                    <a:lumOff val="75000"/>
                  </a:schemeClr>
                </a:solidFill>
                <a:latin typeface="Calibri" panose="020F0502020204030204"/>
                <a:ea typeface="+mn-ea"/>
                <a:cs typeface="+mn-cs"/>
              </a:rPr>
              <a:t> Theo tư tưởng Hồ Chí Minh, nội dung nào không thuộc lĩnh vực văn hóa đời sống?</a:t>
            </a:r>
            <a:endParaRPr lang="en-US" sz="2000" kern="1200" dirty="0">
              <a:solidFill>
                <a:schemeClr val="tx1">
                  <a:lumMod val="25000"/>
                  <a:lumOff val="75000"/>
                </a:schemeClr>
              </a:solidFill>
              <a:latin typeface="Calibri" panose="020F0502020204030204"/>
              <a:ea typeface="+mn-ea"/>
              <a:cs typeface="+mn-cs"/>
            </a:endParaRPr>
          </a:p>
        </p:txBody>
      </p:sp>
      <p:sp>
        <p:nvSpPr>
          <p:cNvPr id="15" name="bang b">
            <a:extLst>
              <a:ext uri="{FF2B5EF4-FFF2-40B4-BE49-F238E27FC236}">
                <a16:creationId xmlns:a16="http://schemas.microsoft.com/office/drawing/2014/main" id="{D0E6AFB4-275F-4728-9A13-27E00F9EA3A2}"/>
              </a:ext>
            </a:extLst>
          </p:cNvPr>
          <p:cNvSpPr/>
          <p:nvPr/>
        </p:nvSpPr>
        <p:spPr>
          <a:xfrm flipH="1">
            <a:off x="4601922" y="3825437"/>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 name="bang c">
            <a:extLst>
              <a:ext uri="{FF2B5EF4-FFF2-40B4-BE49-F238E27FC236}">
                <a16:creationId xmlns:a16="http://schemas.microsoft.com/office/drawing/2014/main" id="{CA2E0476-BE10-4768-BE1B-A9C0072703C2}"/>
              </a:ext>
            </a:extLst>
          </p:cNvPr>
          <p:cNvSpPr/>
          <p:nvPr/>
        </p:nvSpPr>
        <p:spPr>
          <a:xfrm flipH="1">
            <a:off x="604749" y="4468668"/>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5" name="cau hoi b">
            <a:extLst>
              <a:ext uri="{FF2B5EF4-FFF2-40B4-BE49-F238E27FC236}">
                <a16:creationId xmlns:a16="http://schemas.microsoft.com/office/drawing/2014/main" id="{9897B1B9-EB78-41AF-AC33-1E8F7714B11F}"/>
              </a:ext>
            </a:extLst>
          </p:cNvPr>
          <p:cNvSpPr txBox="1"/>
          <p:nvPr/>
        </p:nvSpPr>
        <p:spPr>
          <a:xfrm>
            <a:off x="4677157" y="3902088"/>
            <a:ext cx="3862095"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B.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Xây dựng văn hóa mới </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27" name="cau hoi c">
            <a:extLst>
              <a:ext uri="{FF2B5EF4-FFF2-40B4-BE49-F238E27FC236}">
                <a16:creationId xmlns:a16="http://schemas.microsoft.com/office/drawing/2014/main" id="{D96707EC-5A82-4050-B897-6DBAB63AC957}"/>
              </a:ext>
            </a:extLst>
          </p:cNvPr>
          <p:cNvSpPr txBox="1"/>
          <p:nvPr/>
        </p:nvSpPr>
        <p:spPr>
          <a:xfrm>
            <a:off x="829507" y="4545319"/>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C.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Xây dựng nếp sống mới</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31" name="bang a">
            <a:extLst>
              <a:ext uri="{FF2B5EF4-FFF2-40B4-BE49-F238E27FC236}">
                <a16:creationId xmlns:a16="http://schemas.microsoft.com/office/drawing/2014/main" id="{8DD63B39-09F3-4F04-83CD-408FC7619A90}"/>
              </a:ext>
            </a:extLst>
          </p:cNvPr>
          <p:cNvSpPr/>
          <p:nvPr/>
        </p:nvSpPr>
        <p:spPr>
          <a:xfrm flipH="1">
            <a:off x="604749" y="3821221"/>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 name="bang d">
            <a:extLst>
              <a:ext uri="{FF2B5EF4-FFF2-40B4-BE49-F238E27FC236}">
                <a16:creationId xmlns:a16="http://schemas.microsoft.com/office/drawing/2014/main" id="{A6F11D1C-4D08-4BAF-9A3D-4AC673B9036B}"/>
              </a:ext>
            </a:extLst>
          </p:cNvPr>
          <p:cNvSpPr/>
          <p:nvPr/>
        </p:nvSpPr>
        <p:spPr>
          <a:xfrm flipH="1">
            <a:off x="4601922" y="4468668"/>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 name="cau hoi a">
            <a:extLst>
              <a:ext uri="{FF2B5EF4-FFF2-40B4-BE49-F238E27FC236}">
                <a16:creationId xmlns:a16="http://schemas.microsoft.com/office/drawing/2014/main" id="{9B5DABB8-849A-4D2D-930C-9CA07BFC5BDE}"/>
              </a:ext>
            </a:extLst>
          </p:cNvPr>
          <p:cNvSpPr txBox="1"/>
          <p:nvPr/>
        </p:nvSpPr>
        <p:spPr>
          <a:xfrm>
            <a:off x="829507" y="3897872"/>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A.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Xây dựng đạo đức mới</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34" name="cau hoi d">
            <a:extLst>
              <a:ext uri="{FF2B5EF4-FFF2-40B4-BE49-F238E27FC236}">
                <a16:creationId xmlns:a16="http://schemas.microsoft.com/office/drawing/2014/main" id="{42A746A3-96B8-42A5-8EFA-A104DB6B2F69}"/>
              </a:ext>
            </a:extLst>
          </p:cNvPr>
          <p:cNvSpPr txBox="1"/>
          <p:nvPr/>
        </p:nvSpPr>
        <p:spPr>
          <a:xfrm>
            <a:off x="4826679" y="4545319"/>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D.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Xây dựng lối sống mới </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pic>
        <p:nvPicPr>
          <p:cNvPr id="38" name="Question">
            <a:hlinkClick r:id="" action="ppaction://media"/>
            <a:extLst>
              <a:ext uri="{FF2B5EF4-FFF2-40B4-BE49-F238E27FC236}">
                <a16:creationId xmlns:a16="http://schemas.microsoft.com/office/drawing/2014/main" id="{94477BC5-B6D0-442B-AA84-FC52C48B009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144001" y="647895"/>
            <a:ext cx="365522" cy="365522"/>
          </a:xfrm>
          <a:prstGeom prst="rect">
            <a:avLst/>
          </a:prstGeom>
        </p:spPr>
      </p:pic>
      <p:pic>
        <p:nvPicPr>
          <p:cNvPr id="39" name="Final Answer">
            <a:hlinkClick r:id="" action="ppaction://media"/>
            <a:extLst>
              <a:ext uri="{FF2B5EF4-FFF2-40B4-BE49-F238E27FC236}">
                <a16:creationId xmlns:a16="http://schemas.microsoft.com/office/drawing/2014/main" id="{68BE9F49-5BDC-4DC0-880E-ABA272EC2901}"/>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144001" y="1109020"/>
            <a:ext cx="365522" cy="365522"/>
          </a:xfrm>
          <a:prstGeom prst="rect">
            <a:avLst/>
          </a:prstGeom>
        </p:spPr>
      </p:pic>
      <p:pic>
        <p:nvPicPr>
          <p:cNvPr id="40" name="Win">
            <a:hlinkClick r:id="" action="ppaction://media"/>
            <a:extLst>
              <a:ext uri="{FF2B5EF4-FFF2-40B4-BE49-F238E27FC236}">
                <a16:creationId xmlns:a16="http://schemas.microsoft.com/office/drawing/2014/main" id="{7942E890-12CD-490E-BBD3-364B92887EF6}"/>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9152179" y="1555617"/>
            <a:ext cx="365522" cy="365522"/>
          </a:xfrm>
          <a:prstGeom prst="rect">
            <a:avLst/>
          </a:prstGeom>
        </p:spPr>
      </p:pic>
      <p:pic>
        <p:nvPicPr>
          <p:cNvPr id="41" name="Lose">
            <a:hlinkClick r:id="" action="ppaction://media"/>
            <a:extLst>
              <a:ext uri="{FF2B5EF4-FFF2-40B4-BE49-F238E27FC236}">
                <a16:creationId xmlns:a16="http://schemas.microsoft.com/office/drawing/2014/main" id="{1959E413-37BE-4F97-ADD0-1237CBCB68D0}"/>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9152179" y="1972809"/>
            <a:ext cx="365522" cy="365522"/>
          </a:xfrm>
          <a:prstGeom prst="rect">
            <a:avLst/>
          </a:prstGeom>
        </p:spPr>
      </p:pic>
      <p:pic>
        <p:nvPicPr>
          <p:cNvPr id="29" name="Logo">
            <a:extLst>
              <a:ext uri="{FF2B5EF4-FFF2-40B4-BE49-F238E27FC236}">
                <a16:creationId xmlns:a16="http://schemas.microsoft.com/office/drawing/2014/main" id="{1A26EA48-62F8-43F1-B1E3-A329C1E02C8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20634" y="-19107"/>
            <a:ext cx="3873880" cy="2731517"/>
          </a:xfrm>
          <a:prstGeom prst="rect">
            <a:avLst/>
          </a:prstGeom>
        </p:spPr>
      </p:pic>
    </p:spTree>
    <p:extLst>
      <p:ext uri="{BB962C8B-B14F-4D97-AF65-F5344CB8AC3E}">
        <p14:creationId xmlns:p14="http://schemas.microsoft.com/office/powerpoint/2010/main" val="148714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339" fill="hold"/>
                                        <p:tgtEl>
                                          <p:spTgt spid="38"/>
                                        </p:tgtEl>
                                      </p:cBhvr>
                                    </p:cmd>
                                  </p:childTnLst>
                                </p:cTn>
                              </p:par>
                              <p:par>
                                <p:cTn id="7" presetID="10"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38"/>
                </p:tgtEl>
              </p:cMediaNode>
            </p:audio>
            <p:seq concurrent="1" nextAc="seek">
              <p:cTn id="31" restart="whenNotActive" fill="hold" evtFilter="cancelBubble" nodeType="interactiveSeq">
                <p:stCondLst>
                  <p:cond evt="onClick" delay="0">
                    <p:tgtEl>
                      <p:spTgt spid="25"/>
                    </p:tgtEl>
                  </p:cond>
                </p:stCondLst>
                <p:endSync evt="end" delay="0">
                  <p:rtn val="all"/>
                </p:endSync>
                <p:childTnLst>
                  <p:par>
                    <p:cTn id="32" fill="hold">
                      <p:stCondLst>
                        <p:cond delay="0"/>
                      </p:stCondLst>
                      <p:childTnLst>
                        <p:par>
                          <p:cTn id="33" fill="hold">
                            <p:stCondLst>
                              <p:cond delay="0"/>
                            </p:stCondLst>
                            <p:childTnLst>
                              <p:par>
                                <p:cTn id="34" presetID="24" presetClass="emph" presetSubtype="0" fill="hold" grpId="1" nodeType="clickEffect">
                                  <p:stCondLst>
                                    <p:cond delay="0"/>
                                  </p:stCondLst>
                                  <p:childTnLst>
                                    <p:animClr clrSpc="hsl" dir="cw">
                                      <p:cBhvr override="childStyle">
                                        <p:cTn id="35" dur="500" fill="hold"/>
                                        <p:tgtEl>
                                          <p:spTgt spid="25"/>
                                        </p:tgtEl>
                                        <p:attrNameLst>
                                          <p:attrName>style.color</p:attrName>
                                        </p:attrNameLst>
                                      </p:cBhvr>
                                      <p:by>
                                        <p:hsl h="0" s="-12549" l="-25098"/>
                                      </p:by>
                                    </p:animClr>
                                    <p:animClr clrSpc="hsl" dir="cw">
                                      <p:cBhvr>
                                        <p:cTn id="36" dur="500" fill="hold"/>
                                        <p:tgtEl>
                                          <p:spTgt spid="25"/>
                                        </p:tgtEl>
                                        <p:attrNameLst>
                                          <p:attrName>fillcolor</p:attrName>
                                        </p:attrNameLst>
                                      </p:cBhvr>
                                      <p:by>
                                        <p:hsl h="0" s="-12549" l="-25098"/>
                                      </p:by>
                                    </p:animClr>
                                    <p:animClr clrSpc="hsl" dir="cw">
                                      <p:cBhvr>
                                        <p:cTn id="37" dur="500" fill="hold"/>
                                        <p:tgtEl>
                                          <p:spTgt spid="25"/>
                                        </p:tgtEl>
                                        <p:attrNameLst>
                                          <p:attrName>stroke.color</p:attrName>
                                        </p:attrNameLst>
                                      </p:cBhvr>
                                      <p:by>
                                        <p:hsl h="0" s="-12549" l="-25098"/>
                                      </p:by>
                                    </p:animClr>
                                    <p:set>
                                      <p:cBhvr>
                                        <p:cTn id="38" dur="500" fill="hold"/>
                                        <p:tgtEl>
                                          <p:spTgt spid="25"/>
                                        </p:tgtEl>
                                        <p:attrNameLst>
                                          <p:attrName>fill.type</p:attrName>
                                        </p:attrNameLst>
                                      </p:cBhvr>
                                      <p:to>
                                        <p:strVal val="solid"/>
                                      </p:to>
                                    </p:set>
                                  </p:childTnLst>
                                </p:cTn>
                              </p:par>
                              <p:par>
                                <p:cTn id="39" presetID="19" presetClass="emph" presetSubtype="0" fill="hold" grpId="0" nodeType="withEffect">
                                  <p:stCondLst>
                                    <p:cond delay="0"/>
                                  </p:stCondLst>
                                  <p:childTnLst>
                                    <p:animClr clrSpc="rgb" dir="cw">
                                      <p:cBhvr override="childStyle">
                                        <p:cTn id="40" dur="500" fill="hold"/>
                                        <p:tgtEl>
                                          <p:spTgt spid="15"/>
                                        </p:tgtEl>
                                        <p:attrNameLst>
                                          <p:attrName>style.color</p:attrName>
                                        </p:attrNameLst>
                                      </p:cBhvr>
                                      <p:to>
                                        <a:srgbClr val="FFC000"/>
                                      </p:to>
                                    </p:animClr>
                                    <p:animClr clrSpc="rgb" dir="cw">
                                      <p:cBhvr>
                                        <p:cTn id="41" dur="500" fill="hold"/>
                                        <p:tgtEl>
                                          <p:spTgt spid="15"/>
                                        </p:tgtEl>
                                        <p:attrNameLst>
                                          <p:attrName>fillcolor</p:attrName>
                                        </p:attrNameLst>
                                      </p:cBhvr>
                                      <p:to>
                                        <a:srgbClr val="FFC000"/>
                                      </p:to>
                                    </p:animClr>
                                    <p:set>
                                      <p:cBhvr>
                                        <p:cTn id="42" dur="500" fill="hold"/>
                                        <p:tgtEl>
                                          <p:spTgt spid="15"/>
                                        </p:tgtEl>
                                        <p:attrNameLst>
                                          <p:attrName>fill.type</p:attrName>
                                        </p:attrNameLst>
                                      </p:cBhvr>
                                      <p:to>
                                        <p:strVal val="solid"/>
                                      </p:to>
                                    </p:set>
                                    <p:set>
                                      <p:cBhvr>
                                        <p:cTn id="43" dur="500" fill="hold"/>
                                        <p:tgtEl>
                                          <p:spTgt spid="15"/>
                                        </p:tgtEl>
                                        <p:attrNameLst>
                                          <p:attrName>fill.on</p:attrName>
                                        </p:attrNameLst>
                                      </p:cBhvr>
                                      <p:to>
                                        <p:strVal val="true"/>
                                      </p:to>
                                    </p:set>
                                  </p:childTnLst>
                                </p:cTn>
                              </p:par>
                              <p:par>
                                <p:cTn id="44" presetID="1" presetClass="mediacall" presetSubtype="0" fill="hold" nodeType="withEffect">
                                  <p:stCondLst>
                                    <p:cond delay="0"/>
                                  </p:stCondLst>
                                  <p:childTnLst>
                                    <p:cmd type="call" cmd="playFrom(0.0)">
                                      <p:cBhvr>
                                        <p:cTn id="45" dur="20218" fill="hold"/>
                                        <p:tgtEl>
                                          <p:spTgt spid="39"/>
                                        </p:tgtEl>
                                      </p:cBhvr>
                                    </p:cmd>
                                  </p:childTnLst>
                                </p:cTn>
                              </p:par>
                              <p:par>
                                <p:cTn id="46" presetID="3" presetClass="mediacall" presetSubtype="0" fill="hold" nodeType="withEffect">
                                  <p:stCondLst>
                                    <p:cond delay="0"/>
                                  </p:stCondLst>
                                  <p:childTnLst>
                                    <p:cmd type="call" cmd="stop">
                                      <p:cBhvr>
                                        <p:cTn id="47" dur="1" fill="hold"/>
                                        <p:tgtEl>
                                          <p:spTgt spid="38"/>
                                        </p:tgtEl>
                                      </p:cBhvr>
                                    </p:cmd>
                                  </p:childTnLst>
                                </p:cTn>
                              </p:par>
                              <p:par>
                                <p:cTn id="48" presetID="19" presetClass="emph" presetSubtype="0" repeatCount="4000" fill="hold" grpId="1" nodeType="withEffect">
                                  <p:stCondLst>
                                    <p:cond delay="3000"/>
                                  </p:stCondLst>
                                  <p:childTnLst>
                                    <p:animClr clrSpc="rgb" dir="cw">
                                      <p:cBhvr override="childStyle">
                                        <p:cTn id="49" dur="500" fill="hold"/>
                                        <p:tgtEl>
                                          <p:spTgt spid="15"/>
                                        </p:tgtEl>
                                        <p:attrNameLst>
                                          <p:attrName>style.color</p:attrName>
                                        </p:attrNameLst>
                                      </p:cBhvr>
                                      <p:to>
                                        <a:srgbClr val="92D050"/>
                                      </p:to>
                                    </p:animClr>
                                    <p:animClr clrSpc="rgb" dir="cw">
                                      <p:cBhvr>
                                        <p:cTn id="50" dur="500" fill="hold"/>
                                        <p:tgtEl>
                                          <p:spTgt spid="15"/>
                                        </p:tgtEl>
                                        <p:attrNameLst>
                                          <p:attrName>fillcolor</p:attrName>
                                        </p:attrNameLst>
                                      </p:cBhvr>
                                      <p:to>
                                        <a:srgbClr val="92D050"/>
                                      </p:to>
                                    </p:animClr>
                                    <p:set>
                                      <p:cBhvr>
                                        <p:cTn id="51" dur="500" fill="hold"/>
                                        <p:tgtEl>
                                          <p:spTgt spid="15"/>
                                        </p:tgtEl>
                                        <p:attrNameLst>
                                          <p:attrName>fill.type</p:attrName>
                                        </p:attrNameLst>
                                      </p:cBhvr>
                                      <p:to>
                                        <p:strVal val="solid"/>
                                      </p:to>
                                    </p:set>
                                    <p:set>
                                      <p:cBhvr>
                                        <p:cTn id="52" dur="500" fill="hold"/>
                                        <p:tgtEl>
                                          <p:spTgt spid="15"/>
                                        </p:tgtEl>
                                        <p:attrNameLst>
                                          <p:attrName>fill.on</p:attrName>
                                        </p:attrNameLst>
                                      </p:cBhvr>
                                      <p:to>
                                        <p:strVal val="true"/>
                                      </p:to>
                                    </p:set>
                                  </p:childTnLst>
                                </p:cTn>
                              </p:par>
                              <p:par>
                                <p:cTn id="53" presetID="1" presetClass="mediacall" presetSubtype="0" fill="hold" nodeType="withEffect">
                                  <p:stCondLst>
                                    <p:cond delay="3000"/>
                                  </p:stCondLst>
                                  <p:childTnLst>
                                    <p:cmd type="call" cmd="playFrom(0.0)">
                                      <p:cBhvr>
                                        <p:cTn id="54" dur="7732" fill="hold"/>
                                        <p:tgtEl>
                                          <p:spTgt spid="40"/>
                                        </p:tgtEl>
                                      </p:cBhvr>
                                    </p:cmd>
                                  </p:childTnLst>
                                </p:cTn>
                              </p:par>
                              <p:par>
                                <p:cTn id="55" presetID="3" presetClass="mediacall" presetSubtype="0" fill="hold" nodeType="withEffect">
                                  <p:stCondLst>
                                    <p:cond delay="3000"/>
                                  </p:stCondLst>
                                  <p:childTnLst>
                                    <p:cmd type="call" cmd="stop">
                                      <p:cBhvr>
                                        <p:cTn id="56" dur="1" fill="hold"/>
                                        <p:tgtEl>
                                          <p:spTgt spid="39"/>
                                        </p:tgtEl>
                                      </p:cBhvr>
                                    </p:cmd>
                                  </p:childTnLst>
                                </p:cTn>
                              </p:par>
                              <p:par>
                                <p:cTn id="57" presetID="24" presetClass="emph" presetSubtype="0" fill="hold" grpId="2" nodeType="withEffect">
                                  <p:stCondLst>
                                    <p:cond delay="3000"/>
                                  </p:stCondLst>
                                  <p:childTnLst>
                                    <p:animClr clrSpc="hsl" dir="cw">
                                      <p:cBhvr override="childStyle">
                                        <p:cTn id="58" dur="500" fill="hold"/>
                                        <p:tgtEl>
                                          <p:spTgt spid="25"/>
                                        </p:tgtEl>
                                        <p:attrNameLst>
                                          <p:attrName>style.color</p:attrName>
                                        </p:attrNameLst>
                                      </p:cBhvr>
                                      <p:by>
                                        <p:hsl h="0" s="-12549" l="-25098"/>
                                      </p:by>
                                    </p:animClr>
                                    <p:animClr clrSpc="hsl" dir="cw">
                                      <p:cBhvr>
                                        <p:cTn id="59" dur="500" fill="hold"/>
                                        <p:tgtEl>
                                          <p:spTgt spid="25"/>
                                        </p:tgtEl>
                                        <p:attrNameLst>
                                          <p:attrName>fillcolor</p:attrName>
                                        </p:attrNameLst>
                                      </p:cBhvr>
                                      <p:by>
                                        <p:hsl h="0" s="-12549" l="-25098"/>
                                      </p:by>
                                    </p:animClr>
                                    <p:animClr clrSpc="hsl" dir="cw">
                                      <p:cBhvr>
                                        <p:cTn id="60" dur="500" fill="hold"/>
                                        <p:tgtEl>
                                          <p:spTgt spid="25"/>
                                        </p:tgtEl>
                                        <p:attrNameLst>
                                          <p:attrName>stroke.color</p:attrName>
                                        </p:attrNameLst>
                                      </p:cBhvr>
                                      <p:by>
                                        <p:hsl h="0" s="-12549" l="-25098"/>
                                      </p:by>
                                    </p:animClr>
                                    <p:set>
                                      <p:cBhvr>
                                        <p:cTn id="61" dur="500" fill="hold"/>
                                        <p:tgtEl>
                                          <p:spTgt spid="25"/>
                                        </p:tgtEl>
                                        <p:attrNameLst>
                                          <p:attrName>fill.type</p:attrName>
                                        </p:attrNameLst>
                                      </p:cBhvr>
                                      <p:to>
                                        <p:strVal val="solid"/>
                                      </p:to>
                                    </p:set>
                                  </p:childTnLst>
                                </p:cTn>
                              </p:par>
                            </p:childTnLst>
                          </p:cTn>
                        </p:par>
                      </p:childTnLst>
                    </p:cTn>
                  </p:par>
                </p:childTnLst>
              </p:cTn>
              <p:nextCondLst>
                <p:cond evt="onClick" delay="0">
                  <p:tgtEl>
                    <p:spTgt spid="25"/>
                  </p:tgtEl>
                </p:cond>
              </p:nextCondLst>
            </p:seq>
            <p:seq concurrent="1" nextAc="seek">
              <p:cTn id="62" restart="whenNotActive" fill="hold" evtFilter="cancelBubble" nodeType="interactiveSeq">
                <p:stCondLst>
                  <p:cond evt="onClick" delay="0">
                    <p:tgtEl>
                      <p:spTgt spid="33"/>
                    </p:tgtEl>
                  </p:cond>
                </p:stCondLst>
                <p:endSync evt="end" delay="0">
                  <p:rtn val="all"/>
                </p:endSync>
                <p:childTnLst>
                  <p:par>
                    <p:cTn id="63" fill="hold">
                      <p:stCondLst>
                        <p:cond delay="0"/>
                      </p:stCondLst>
                      <p:childTnLst>
                        <p:par>
                          <p:cTn id="64" fill="hold">
                            <p:stCondLst>
                              <p:cond delay="0"/>
                            </p:stCondLst>
                            <p:childTnLst>
                              <p:par>
                                <p:cTn id="65" presetID="24" presetClass="emph" presetSubtype="0" fill="hold" grpId="1" nodeType="clickEffect">
                                  <p:stCondLst>
                                    <p:cond delay="0"/>
                                  </p:stCondLst>
                                  <p:childTnLst>
                                    <p:animClr clrSpc="hsl" dir="cw">
                                      <p:cBhvr override="childStyle">
                                        <p:cTn id="66" dur="500" fill="hold"/>
                                        <p:tgtEl>
                                          <p:spTgt spid="33"/>
                                        </p:tgtEl>
                                        <p:attrNameLst>
                                          <p:attrName>style.color</p:attrName>
                                        </p:attrNameLst>
                                      </p:cBhvr>
                                      <p:by>
                                        <p:hsl h="0" s="-12549" l="-25098"/>
                                      </p:by>
                                    </p:animClr>
                                    <p:animClr clrSpc="hsl" dir="cw">
                                      <p:cBhvr>
                                        <p:cTn id="67" dur="500" fill="hold"/>
                                        <p:tgtEl>
                                          <p:spTgt spid="33"/>
                                        </p:tgtEl>
                                        <p:attrNameLst>
                                          <p:attrName>fillcolor</p:attrName>
                                        </p:attrNameLst>
                                      </p:cBhvr>
                                      <p:by>
                                        <p:hsl h="0" s="-12549" l="-25098"/>
                                      </p:by>
                                    </p:animClr>
                                    <p:animClr clrSpc="hsl" dir="cw">
                                      <p:cBhvr>
                                        <p:cTn id="68" dur="500" fill="hold"/>
                                        <p:tgtEl>
                                          <p:spTgt spid="33"/>
                                        </p:tgtEl>
                                        <p:attrNameLst>
                                          <p:attrName>stroke.color</p:attrName>
                                        </p:attrNameLst>
                                      </p:cBhvr>
                                      <p:by>
                                        <p:hsl h="0" s="-12549" l="-25098"/>
                                      </p:by>
                                    </p:animClr>
                                    <p:set>
                                      <p:cBhvr>
                                        <p:cTn id="69" dur="500" fill="hold"/>
                                        <p:tgtEl>
                                          <p:spTgt spid="33"/>
                                        </p:tgtEl>
                                        <p:attrNameLst>
                                          <p:attrName>fill.type</p:attrName>
                                        </p:attrNameLst>
                                      </p:cBhvr>
                                      <p:to>
                                        <p:strVal val="solid"/>
                                      </p:to>
                                    </p:set>
                                  </p:childTnLst>
                                </p:cTn>
                              </p:par>
                              <p:par>
                                <p:cTn id="70" presetID="19" presetClass="emph" presetSubtype="0" fill="hold" grpId="0" nodeType="withEffect">
                                  <p:stCondLst>
                                    <p:cond delay="0"/>
                                  </p:stCondLst>
                                  <p:childTnLst>
                                    <p:animClr clrSpc="rgb" dir="cw">
                                      <p:cBhvr override="childStyle">
                                        <p:cTn id="71" dur="500" fill="hold"/>
                                        <p:tgtEl>
                                          <p:spTgt spid="31"/>
                                        </p:tgtEl>
                                        <p:attrNameLst>
                                          <p:attrName>style.color</p:attrName>
                                        </p:attrNameLst>
                                      </p:cBhvr>
                                      <p:to>
                                        <a:srgbClr val="FFC000"/>
                                      </p:to>
                                    </p:animClr>
                                    <p:animClr clrSpc="rgb" dir="cw">
                                      <p:cBhvr>
                                        <p:cTn id="72" dur="500" fill="hold"/>
                                        <p:tgtEl>
                                          <p:spTgt spid="31"/>
                                        </p:tgtEl>
                                        <p:attrNameLst>
                                          <p:attrName>fillcolor</p:attrName>
                                        </p:attrNameLst>
                                      </p:cBhvr>
                                      <p:to>
                                        <a:srgbClr val="FFC000"/>
                                      </p:to>
                                    </p:animClr>
                                    <p:set>
                                      <p:cBhvr>
                                        <p:cTn id="73" dur="500" fill="hold"/>
                                        <p:tgtEl>
                                          <p:spTgt spid="31"/>
                                        </p:tgtEl>
                                        <p:attrNameLst>
                                          <p:attrName>fill.type</p:attrName>
                                        </p:attrNameLst>
                                      </p:cBhvr>
                                      <p:to>
                                        <p:strVal val="solid"/>
                                      </p:to>
                                    </p:set>
                                    <p:set>
                                      <p:cBhvr>
                                        <p:cTn id="74" dur="500" fill="hold"/>
                                        <p:tgtEl>
                                          <p:spTgt spid="31"/>
                                        </p:tgtEl>
                                        <p:attrNameLst>
                                          <p:attrName>fill.on</p:attrName>
                                        </p:attrNameLst>
                                      </p:cBhvr>
                                      <p:to>
                                        <p:strVal val="true"/>
                                      </p:to>
                                    </p:set>
                                  </p:childTnLst>
                                </p:cTn>
                              </p:par>
                              <p:par>
                                <p:cTn id="75" presetID="1" presetClass="mediacall" presetSubtype="0" fill="hold" nodeType="withEffect">
                                  <p:stCondLst>
                                    <p:cond delay="0"/>
                                  </p:stCondLst>
                                  <p:childTnLst>
                                    <p:cmd type="call" cmd="playFrom(0.0)">
                                      <p:cBhvr>
                                        <p:cTn id="76" dur="20218" fill="hold"/>
                                        <p:tgtEl>
                                          <p:spTgt spid="39"/>
                                        </p:tgtEl>
                                      </p:cBhvr>
                                    </p:cmd>
                                  </p:childTnLst>
                                </p:cTn>
                              </p:par>
                              <p:par>
                                <p:cTn id="77" presetID="3" presetClass="mediacall" presetSubtype="0" fill="hold" nodeType="withEffect">
                                  <p:stCondLst>
                                    <p:cond delay="0"/>
                                  </p:stCondLst>
                                  <p:childTnLst>
                                    <p:cmd type="call" cmd="stop">
                                      <p:cBhvr>
                                        <p:cTn id="78" dur="1" fill="hold"/>
                                        <p:tgtEl>
                                          <p:spTgt spid="38"/>
                                        </p:tgtEl>
                                      </p:cBhvr>
                                    </p:cmd>
                                  </p:childTnLst>
                                </p:cTn>
                              </p:par>
                              <p:par>
                                <p:cTn id="79" presetID="19" presetClass="emph" presetSubtype="0" fill="hold" grpId="1" nodeType="withEffect">
                                  <p:stCondLst>
                                    <p:cond delay="3000"/>
                                  </p:stCondLst>
                                  <p:childTnLst>
                                    <p:animClr clrSpc="rgb" dir="cw">
                                      <p:cBhvr override="childStyle">
                                        <p:cTn id="80" dur="500" fill="hold"/>
                                        <p:tgtEl>
                                          <p:spTgt spid="31"/>
                                        </p:tgtEl>
                                        <p:attrNameLst>
                                          <p:attrName>style.color</p:attrName>
                                        </p:attrNameLst>
                                      </p:cBhvr>
                                      <p:to>
                                        <a:srgbClr val="FF0000"/>
                                      </p:to>
                                    </p:animClr>
                                    <p:animClr clrSpc="rgb" dir="cw">
                                      <p:cBhvr>
                                        <p:cTn id="81" dur="500" fill="hold"/>
                                        <p:tgtEl>
                                          <p:spTgt spid="31"/>
                                        </p:tgtEl>
                                        <p:attrNameLst>
                                          <p:attrName>fillcolor</p:attrName>
                                        </p:attrNameLst>
                                      </p:cBhvr>
                                      <p:to>
                                        <a:srgbClr val="FF0000"/>
                                      </p:to>
                                    </p:animClr>
                                    <p:set>
                                      <p:cBhvr>
                                        <p:cTn id="82" dur="500" fill="hold"/>
                                        <p:tgtEl>
                                          <p:spTgt spid="31"/>
                                        </p:tgtEl>
                                        <p:attrNameLst>
                                          <p:attrName>fill.type</p:attrName>
                                        </p:attrNameLst>
                                      </p:cBhvr>
                                      <p:to>
                                        <p:strVal val="solid"/>
                                      </p:to>
                                    </p:set>
                                    <p:set>
                                      <p:cBhvr>
                                        <p:cTn id="83" dur="500" fill="hold"/>
                                        <p:tgtEl>
                                          <p:spTgt spid="31"/>
                                        </p:tgtEl>
                                        <p:attrNameLst>
                                          <p:attrName>fill.on</p:attrName>
                                        </p:attrNameLst>
                                      </p:cBhvr>
                                      <p:to>
                                        <p:strVal val="true"/>
                                      </p:to>
                                    </p:set>
                                  </p:childTnLst>
                                </p:cTn>
                              </p:par>
                              <p:par>
                                <p:cTn id="84" presetID="19" presetClass="emph" presetSubtype="0" repeatCount="4000" fill="hold" grpId="2" nodeType="withEffect">
                                  <p:stCondLst>
                                    <p:cond delay="3000"/>
                                  </p:stCondLst>
                                  <p:childTnLst>
                                    <p:animClr clrSpc="rgb" dir="cw">
                                      <p:cBhvr override="childStyle">
                                        <p:cTn id="85" dur="500" fill="hold"/>
                                        <p:tgtEl>
                                          <p:spTgt spid="15"/>
                                        </p:tgtEl>
                                        <p:attrNameLst>
                                          <p:attrName>style.color</p:attrName>
                                        </p:attrNameLst>
                                      </p:cBhvr>
                                      <p:to>
                                        <a:srgbClr val="92D050"/>
                                      </p:to>
                                    </p:animClr>
                                    <p:animClr clrSpc="rgb" dir="cw">
                                      <p:cBhvr>
                                        <p:cTn id="86" dur="500" fill="hold"/>
                                        <p:tgtEl>
                                          <p:spTgt spid="15"/>
                                        </p:tgtEl>
                                        <p:attrNameLst>
                                          <p:attrName>fillcolor</p:attrName>
                                        </p:attrNameLst>
                                      </p:cBhvr>
                                      <p:to>
                                        <a:srgbClr val="92D050"/>
                                      </p:to>
                                    </p:animClr>
                                    <p:set>
                                      <p:cBhvr>
                                        <p:cTn id="87" dur="500" fill="hold"/>
                                        <p:tgtEl>
                                          <p:spTgt spid="15"/>
                                        </p:tgtEl>
                                        <p:attrNameLst>
                                          <p:attrName>fill.type</p:attrName>
                                        </p:attrNameLst>
                                      </p:cBhvr>
                                      <p:to>
                                        <p:strVal val="solid"/>
                                      </p:to>
                                    </p:set>
                                    <p:set>
                                      <p:cBhvr>
                                        <p:cTn id="88" dur="500" fill="hold"/>
                                        <p:tgtEl>
                                          <p:spTgt spid="15"/>
                                        </p:tgtEl>
                                        <p:attrNameLst>
                                          <p:attrName>fill.on</p:attrName>
                                        </p:attrNameLst>
                                      </p:cBhvr>
                                      <p:to>
                                        <p:strVal val="true"/>
                                      </p:to>
                                    </p:set>
                                  </p:childTnLst>
                                </p:cTn>
                              </p:par>
                              <p:par>
                                <p:cTn id="89" presetID="1" presetClass="mediacall" presetSubtype="0" fill="hold" nodeType="withEffect">
                                  <p:stCondLst>
                                    <p:cond delay="3000"/>
                                  </p:stCondLst>
                                  <p:childTnLst>
                                    <p:cmd type="call" cmd="playFrom(0.0)">
                                      <p:cBhvr>
                                        <p:cTn id="90" dur="5903" fill="hold"/>
                                        <p:tgtEl>
                                          <p:spTgt spid="41"/>
                                        </p:tgtEl>
                                      </p:cBhvr>
                                    </p:cmd>
                                  </p:childTnLst>
                                </p:cTn>
                              </p:par>
                              <p:par>
                                <p:cTn id="91" presetID="3" presetClass="mediacall" presetSubtype="0" fill="hold" nodeType="withEffect">
                                  <p:stCondLst>
                                    <p:cond delay="3000"/>
                                  </p:stCondLst>
                                  <p:childTnLst>
                                    <p:cmd type="call" cmd="stop">
                                      <p:cBhvr>
                                        <p:cTn id="92" dur="1" fill="hold"/>
                                        <p:tgtEl>
                                          <p:spTgt spid="39"/>
                                        </p:tgtEl>
                                      </p:cBhvr>
                                    </p:cmd>
                                  </p:childTnLst>
                                </p:cTn>
                              </p:par>
                              <p:par>
                                <p:cTn id="93" presetID="30" presetClass="emph" presetSubtype="0" fill="hold" grpId="2" nodeType="withEffect">
                                  <p:stCondLst>
                                    <p:cond delay="3000"/>
                                  </p:stCondLst>
                                  <p:childTnLst>
                                    <p:animClr clrSpc="hsl" dir="cw">
                                      <p:cBhvr override="childStyle">
                                        <p:cTn id="94" dur="500" fill="hold"/>
                                        <p:tgtEl>
                                          <p:spTgt spid="33"/>
                                        </p:tgtEl>
                                        <p:attrNameLst>
                                          <p:attrName>style.color</p:attrName>
                                        </p:attrNameLst>
                                      </p:cBhvr>
                                      <p:by>
                                        <p:hsl h="0" s="12549" l="25098"/>
                                      </p:by>
                                    </p:animClr>
                                    <p:animClr clrSpc="hsl" dir="cw">
                                      <p:cBhvr>
                                        <p:cTn id="95" dur="500" fill="hold"/>
                                        <p:tgtEl>
                                          <p:spTgt spid="33"/>
                                        </p:tgtEl>
                                        <p:attrNameLst>
                                          <p:attrName>fillcolor</p:attrName>
                                        </p:attrNameLst>
                                      </p:cBhvr>
                                      <p:by>
                                        <p:hsl h="0" s="12549" l="25098"/>
                                      </p:by>
                                    </p:animClr>
                                    <p:animClr clrSpc="hsl" dir="cw">
                                      <p:cBhvr>
                                        <p:cTn id="96" dur="500" fill="hold"/>
                                        <p:tgtEl>
                                          <p:spTgt spid="33"/>
                                        </p:tgtEl>
                                        <p:attrNameLst>
                                          <p:attrName>stroke.color</p:attrName>
                                        </p:attrNameLst>
                                      </p:cBhvr>
                                      <p:by>
                                        <p:hsl h="0" s="12549" l="25098"/>
                                      </p:by>
                                    </p:animClr>
                                    <p:set>
                                      <p:cBhvr>
                                        <p:cTn id="97" dur="500" fill="hold"/>
                                        <p:tgtEl>
                                          <p:spTgt spid="33"/>
                                        </p:tgtEl>
                                        <p:attrNameLst>
                                          <p:attrName>fill.type</p:attrName>
                                        </p:attrNameLst>
                                      </p:cBhvr>
                                      <p:to>
                                        <p:strVal val="solid"/>
                                      </p:to>
                                    </p:set>
                                  </p:childTnLst>
                                </p:cTn>
                              </p:par>
                              <p:par>
                                <p:cTn id="98" presetID="24" presetClass="emph" presetSubtype="0" fill="hold" grpId="3" nodeType="withEffect">
                                  <p:stCondLst>
                                    <p:cond delay="3000"/>
                                  </p:stCondLst>
                                  <p:childTnLst>
                                    <p:animClr clrSpc="hsl" dir="cw">
                                      <p:cBhvr override="childStyle">
                                        <p:cTn id="99" dur="500" fill="hold"/>
                                        <p:tgtEl>
                                          <p:spTgt spid="25"/>
                                        </p:tgtEl>
                                        <p:attrNameLst>
                                          <p:attrName>style.color</p:attrName>
                                        </p:attrNameLst>
                                      </p:cBhvr>
                                      <p:by>
                                        <p:hsl h="0" s="-12549" l="-25098"/>
                                      </p:by>
                                    </p:animClr>
                                    <p:animClr clrSpc="hsl" dir="cw">
                                      <p:cBhvr>
                                        <p:cTn id="100" dur="500" fill="hold"/>
                                        <p:tgtEl>
                                          <p:spTgt spid="25"/>
                                        </p:tgtEl>
                                        <p:attrNameLst>
                                          <p:attrName>fillcolor</p:attrName>
                                        </p:attrNameLst>
                                      </p:cBhvr>
                                      <p:by>
                                        <p:hsl h="0" s="-12549" l="-25098"/>
                                      </p:by>
                                    </p:animClr>
                                    <p:animClr clrSpc="hsl" dir="cw">
                                      <p:cBhvr>
                                        <p:cTn id="101" dur="500" fill="hold"/>
                                        <p:tgtEl>
                                          <p:spTgt spid="25"/>
                                        </p:tgtEl>
                                        <p:attrNameLst>
                                          <p:attrName>stroke.color</p:attrName>
                                        </p:attrNameLst>
                                      </p:cBhvr>
                                      <p:by>
                                        <p:hsl h="0" s="-12549" l="-25098"/>
                                      </p:by>
                                    </p:animClr>
                                    <p:set>
                                      <p:cBhvr>
                                        <p:cTn id="102" dur="500" fill="hold"/>
                                        <p:tgtEl>
                                          <p:spTgt spid="25"/>
                                        </p:tgtEl>
                                        <p:attrNameLst>
                                          <p:attrName>fill.type</p:attrName>
                                        </p:attrNameLst>
                                      </p:cBhvr>
                                      <p:to>
                                        <p:strVal val="solid"/>
                                      </p:to>
                                    </p:set>
                                  </p:childTnLst>
                                </p:cTn>
                              </p:par>
                            </p:childTnLst>
                          </p:cTn>
                        </p:par>
                      </p:childTnLst>
                    </p:cTn>
                  </p:par>
                </p:childTnLst>
              </p:cTn>
              <p:nextCondLst>
                <p:cond evt="onClick" delay="0">
                  <p:tgtEl>
                    <p:spTgt spid="33"/>
                  </p:tgtEl>
                </p:cond>
              </p:nextCondLst>
            </p:seq>
            <p:seq concurrent="1" nextAc="seek">
              <p:cTn id="103" restart="whenNotActive" fill="hold" evtFilter="cancelBubble" nodeType="interactiveSeq">
                <p:stCondLst>
                  <p:cond evt="onClick" delay="0">
                    <p:tgtEl>
                      <p:spTgt spid="27"/>
                    </p:tgtEl>
                  </p:cond>
                </p:stCondLst>
                <p:endSync evt="end" delay="0">
                  <p:rtn val="all"/>
                </p:endSync>
                <p:childTnLst>
                  <p:par>
                    <p:cTn id="104" fill="hold">
                      <p:stCondLst>
                        <p:cond delay="0"/>
                      </p:stCondLst>
                      <p:childTnLst>
                        <p:par>
                          <p:cTn id="105" fill="hold">
                            <p:stCondLst>
                              <p:cond delay="0"/>
                            </p:stCondLst>
                            <p:childTnLst>
                              <p:par>
                                <p:cTn id="106" presetID="24" presetClass="emph" presetSubtype="0" fill="hold" grpId="1" nodeType="clickEffect">
                                  <p:stCondLst>
                                    <p:cond delay="0"/>
                                  </p:stCondLst>
                                  <p:childTnLst>
                                    <p:animClr clrSpc="hsl" dir="cw">
                                      <p:cBhvr override="childStyle">
                                        <p:cTn id="107" dur="500" fill="hold"/>
                                        <p:tgtEl>
                                          <p:spTgt spid="27"/>
                                        </p:tgtEl>
                                        <p:attrNameLst>
                                          <p:attrName>style.color</p:attrName>
                                        </p:attrNameLst>
                                      </p:cBhvr>
                                      <p:by>
                                        <p:hsl h="0" s="-12549" l="-25098"/>
                                      </p:by>
                                    </p:animClr>
                                    <p:animClr clrSpc="hsl" dir="cw">
                                      <p:cBhvr>
                                        <p:cTn id="108" dur="500" fill="hold"/>
                                        <p:tgtEl>
                                          <p:spTgt spid="27"/>
                                        </p:tgtEl>
                                        <p:attrNameLst>
                                          <p:attrName>fillcolor</p:attrName>
                                        </p:attrNameLst>
                                      </p:cBhvr>
                                      <p:by>
                                        <p:hsl h="0" s="-12549" l="-25098"/>
                                      </p:by>
                                    </p:animClr>
                                    <p:animClr clrSpc="hsl" dir="cw">
                                      <p:cBhvr>
                                        <p:cTn id="109" dur="500" fill="hold"/>
                                        <p:tgtEl>
                                          <p:spTgt spid="27"/>
                                        </p:tgtEl>
                                        <p:attrNameLst>
                                          <p:attrName>stroke.color</p:attrName>
                                        </p:attrNameLst>
                                      </p:cBhvr>
                                      <p:by>
                                        <p:hsl h="0" s="-12549" l="-25098"/>
                                      </p:by>
                                    </p:animClr>
                                    <p:set>
                                      <p:cBhvr>
                                        <p:cTn id="110" dur="500" fill="hold"/>
                                        <p:tgtEl>
                                          <p:spTgt spid="27"/>
                                        </p:tgtEl>
                                        <p:attrNameLst>
                                          <p:attrName>fill.type</p:attrName>
                                        </p:attrNameLst>
                                      </p:cBhvr>
                                      <p:to>
                                        <p:strVal val="solid"/>
                                      </p:to>
                                    </p:set>
                                  </p:childTnLst>
                                </p:cTn>
                              </p:par>
                              <p:par>
                                <p:cTn id="111" presetID="19" presetClass="emph" presetSubtype="0" fill="hold" grpId="0" nodeType="withEffect">
                                  <p:stCondLst>
                                    <p:cond delay="0"/>
                                  </p:stCondLst>
                                  <p:childTnLst>
                                    <p:animClr clrSpc="rgb" dir="cw">
                                      <p:cBhvr override="childStyle">
                                        <p:cTn id="112" dur="500" fill="hold"/>
                                        <p:tgtEl>
                                          <p:spTgt spid="16"/>
                                        </p:tgtEl>
                                        <p:attrNameLst>
                                          <p:attrName>style.color</p:attrName>
                                        </p:attrNameLst>
                                      </p:cBhvr>
                                      <p:to>
                                        <a:srgbClr val="FFC000"/>
                                      </p:to>
                                    </p:animClr>
                                    <p:animClr clrSpc="rgb" dir="cw">
                                      <p:cBhvr>
                                        <p:cTn id="113" dur="500" fill="hold"/>
                                        <p:tgtEl>
                                          <p:spTgt spid="16"/>
                                        </p:tgtEl>
                                        <p:attrNameLst>
                                          <p:attrName>fillcolor</p:attrName>
                                        </p:attrNameLst>
                                      </p:cBhvr>
                                      <p:to>
                                        <a:srgbClr val="FFC000"/>
                                      </p:to>
                                    </p:animClr>
                                    <p:set>
                                      <p:cBhvr>
                                        <p:cTn id="114" dur="500" fill="hold"/>
                                        <p:tgtEl>
                                          <p:spTgt spid="16"/>
                                        </p:tgtEl>
                                        <p:attrNameLst>
                                          <p:attrName>fill.type</p:attrName>
                                        </p:attrNameLst>
                                      </p:cBhvr>
                                      <p:to>
                                        <p:strVal val="solid"/>
                                      </p:to>
                                    </p:set>
                                    <p:set>
                                      <p:cBhvr>
                                        <p:cTn id="115" dur="500" fill="hold"/>
                                        <p:tgtEl>
                                          <p:spTgt spid="16"/>
                                        </p:tgtEl>
                                        <p:attrNameLst>
                                          <p:attrName>fill.on</p:attrName>
                                        </p:attrNameLst>
                                      </p:cBhvr>
                                      <p:to>
                                        <p:strVal val="true"/>
                                      </p:to>
                                    </p:set>
                                  </p:childTnLst>
                                </p:cTn>
                              </p:par>
                              <p:par>
                                <p:cTn id="116" presetID="1" presetClass="mediacall" presetSubtype="0" fill="hold" nodeType="withEffect">
                                  <p:stCondLst>
                                    <p:cond delay="0"/>
                                  </p:stCondLst>
                                  <p:childTnLst>
                                    <p:cmd type="call" cmd="playFrom(0.0)">
                                      <p:cBhvr>
                                        <p:cTn id="117" dur="20218" fill="hold"/>
                                        <p:tgtEl>
                                          <p:spTgt spid="39"/>
                                        </p:tgtEl>
                                      </p:cBhvr>
                                    </p:cmd>
                                  </p:childTnLst>
                                </p:cTn>
                              </p:par>
                              <p:par>
                                <p:cTn id="118" presetID="3" presetClass="mediacall" presetSubtype="0" fill="hold" nodeType="withEffect">
                                  <p:stCondLst>
                                    <p:cond delay="0"/>
                                  </p:stCondLst>
                                  <p:childTnLst>
                                    <p:cmd type="call" cmd="stop">
                                      <p:cBhvr>
                                        <p:cTn id="119" dur="1" fill="hold"/>
                                        <p:tgtEl>
                                          <p:spTgt spid="38"/>
                                        </p:tgtEl>
                                      </p:cBhvr>
                                    </p:cmd>
                                  </p:childTnLst>
                                </p:cTn>
                              </p:par>
                              <p:par>
                                <p:cTn id="120" presetID="19" presetClass="emph" presetSubtype="0" fill="hold" grpId="1" nodeType="withEffect">
                                  <p:stCondLst>
                                    <p:cond delay="3500"/>
                                  </p:stCondLst>
                                  <p:childTnLst>
                                    <p:animClr clrSpc="rgb" dir="cw">
                                      <p:cBhvr override="childStyle">
                                        <p:cTn id="121" dur="500" fill="hold"/>
                                        <p:tgtEl>
                                          <p:spTgt spid="16"/>
                                        </p:tgtEl>
                                        <p:attrNameLst>
                                          <p:attrName>style.color</p:attrName>
                                        </p:attrNameLst>
                                      </p:cBhvr>
                                      <p:to>
                                        <a:srgbClr val="FF0000"/>
                                      </p:to>
                                    </p:animClr>
                                    <p:animClr clrSpc="rgb" dir="cw">
                                      <p:cBhvr>
                                        <p:cTn id="122" dur="500" fill="hold"/>
                                        <p:tgtEl>
                                          <p:spTgt spid="16"/>
                                        </p:tgtEl>
                                        <p:attrNameLst>
                                          <p:attrName>fillcolor</p:attrName>
                                        </p:attrNameLst>
                                      </p:cBhvr>
                                      <p:to>
                                        <a:srgbClr val="FF0000"/>
                                      </p:to>
                                    </p:animClr>
                                    <p:set>
                                      <p:cBhvr>
                                        <p:cTn id="123" dur="500" fill="hold"/>
                                        <p:tgtEl>
                                          <p:spTgt spid="16"/>
                                        </p:tgtEl>
                                        <p:attrNameLst>
                                          <p:attrName>fill.type</p:attrName>
                                        </p:attrNameLst>
                                      </p:cBhvr>
                                      <p:to>
                                        <p:strVal val="solid"/>
                                      </p:to>
                                    </p:set>
                                    <p:set>
                                      <p:cBhvr>
                                        <p:cTn id="124" dur="500" fill="hold"/>
                                        <p:tgtEl>
                                          <p:spTgt spid="16"/>
                                        </p:tgtEl>
                                        <p:attrNameLst>
                                          <p:attrName>fill.on</p:attrName>
                                        </p:attrNameLst>
                                      </p:cBhvr>
                                      <p:to>
                                        <p:strVal val="true"/>
                                      </p:to>
                                    </p:set>
                                  </p:childTnLst>
                                </p:cTn>
                              </p:par>
                              <p:par>
                                <p:cTn id="125" presetID="19" presetClass="emph" presetSubtype="0" repeatCount="4000" fill="hold" grpId="3" nodeType="withEffect">
                                  <p:stCondLst>
                                    <p:cond delay="3500"/>
                                  </p:stCondLst>
                                  <p:childTnLst>
                                    <p:animClr clrSpc="rgb" dir="cw">
                                      <p:cBhvr override="childStyle">
                                        <p:cTn id="126" dur="500" fill="hold"/>
                                        <p:tgtEl>
                                          <p:spTgt spid="15"/>
                                        </p:tgtEl>
                                        <p:attrNameLst>
                                          <p:attrName>style.color</p:attrName>
                                        </p:attrNameLst>
                                      </p:cBhvr>
                                      <p:to>
                                        <a:srgbClr val="92D050"/>
                                      </p:to>
                                    </p:animClr>
                                    <p:animClr clrSpc="rgb" dir="cw">
                                      <p:cBhvr>
                                        <p:cTn id="127" dur="500" fill="hold"/>
                                        <p:tgtEl>
                                          <p:spTgt spid="15"/>
                                        </p:tgtEl>
                                        <p:attrNameLst>
                                          <p:attrName>fillcolor</p:attrName>
                                        </p:attrNameLst>
                                      </p:cBhvr>
                                      <p:to>
                                        <a:srgbClr val="92D050"/>
                                      </p:to>
                                    </p:animClr>
                                    <p:set>
                                      <p:cBhvr>
                                        <p:cTn id="128" dur="500" fill="hold"/>
                                        <p:tgtEl>
                                          <p:spTgt spid="15"/>
                                        </p:tgtEl>
                                        <p:attrNameLst>
                                          <p:attrName>fill.type</p:attrName>
                                        </p:attrNameLst>
                                      </p:cBhvr>
                                      <p:to>
                                        <p:strVal val="solid"/>
                                      </p:to>
                                    </p:set>
                                    <p:set>
                                      <p:cBhvr>
                                        <p:cTn id="129" dur="500" fill="hold"/>
                                        <p:tgtEl>
                                          <p:spTgt spid="15"/>
                                        </p:tgtEl>
                                        <p:attrNameLst>
                                          <p:attrName>fill.on</p:attrName>
                                        </p:attrNameLst>
                                      </p:cBhvr>
                                      <p:to>
                                        <p:strVal val="true"/>
                                      </p:to>
                                    </p:set>
                                  </p:childTnLst>
                                </p:cTn>
                              </p:par>
                              <p:par>
                                <p:cTn id="130" presetID="1" presetClass="mediacall" presetSubtype="0" fill="hold" nodeType="withEffect">
                                  <p:stCondLst>
                                    <p:cond delay="3500"/>
                                  </p:stCondLst>
                                  <p:childTnLst>
                                    <p:cmd type="call" cmd="playFrom(0.0)">
                                      <p:cBhvr>
                                        <p:cTn id="131" dur="5903" fill="hold"/>
                                        <p:tgtEl>
                                          <p:spTgt spid="41"/>
                                        </p:tgtEl>
                                      </p:cBhvr>
                                    </p:cmd>
                                  </p:childTnLst>
                                </p:cTn>
                              </p:par>
                              <p:par>
                                <p:cTn id="132" presetID="3" presetClass="mediacall" presetSubtype="0" fill="hold" nodeType="withEffect">
                                  <p:stCondLst>
                                    <p:cond delay="3500"/>
                                  </p:stCondLst>
                                  <p:childTnLst>
                                    <p:cmd type="call" cmd="stop">
                                      <p:cBhvr>
                                        <p:cTn id="133" dur="1" fill="hold"/>
                                        <p:tgtEl>
                                          <p:spTgt spid="39"/>
                                        </p:tgtEl>
                                      </p:cBhvr>
                                    </p:cmd>
                                  </p:childTnLst>
                                </p:cTn>
                              </p:par>
                              <p:par>
                                <p:cTn id="134" presetID="30" presetClass="emph" presetSubtype="0" fill="hold" grpId="2" nodeType="withEffect">
                                  <p:stCondLst>
                                    <p:cond delay="3500"/>
                                  </p:stCondLst>
                                  <p:childTnLst>
                                    <p:animClr clrSpc="hsl" dir="cw">
                                      <p:cBhvr override="childStyle">
                                        <p:cTn id="135" dur="500" fill="hold"/>
                                        <p:tgtEl>
                                          <p:spTgt spid="27"/>
                                        </p:tgtEl>
                                        <p:attrNameLst>
                                          <p:attrName>style.color</p:attrName>
                                        </p:attrNameLst>
                                      </p:cBhvr>
                                      <p:by>
                                        <p:hsl h="0" s="12549" l="25098"/>
                                      </p:by>
                                    </p:animClr>
                                    <p:animClr clrSpc="hsl" dir="cw">
                                      <p:cBhvr>
                                        <p:cTn id="136" dur="500" fill="hold"/>
                                        <p:tgtEl>
                                          <p:spTgt spid="27"/>
                                        </p:tgtEl>
                                        <p:attrNameLst>
                                          <p:attrName>fillcolor</p:attrName>
                                        </p:attrNameLst>
                                      </p:cBhvr>
                                      <p:by>
                                        <p:hsl h="0" s="12549" l="25098"/>
                                      </p:by>
                                    </p:animClr>
                                    <p:animClr clrSpc="hsl" dir="cw">
                                      <p:cBhvr>
                                        <p:cTn id="137" dur="500" fill="hold"/>
                                        <p:tgtEl>
                                          <p:spTgt spid="27"/>
                                        </p:tgtEl>
                                        <p:attrNameLst>
                                          <p:attrName>stroke.color</p:attrName>
                                        </p:attrNameLst>
                                      </p:cBhvr>
                                      <p:by>
                                        <p:hsl h="0" s="12549" l="25098"/>
                                      </p:by>
                                    </p:animClr>
                                    <p:set>
                                      <p:cBhvr>
                                        <p:cTn id="138" dur="500" fill="hold"/>
                                        <p:tgtEl>
                                          <p:spTgt spid="27"/>
                                        </p:tgtEl>
                                        <p:attrNameLst>
                                          <p:attrName>fill.type</p:attrName>
                                        </p:attrNameLst>
                                      </p:cBhvr>
                                      <p:to>
                                        <p:strVal val="solid"/>
                                      </p:to>
                                    </p:set>
                                  </p:childTnLst>
                                </p:cTn>
                              </p:par>
                              <p:par>
                                <p:cTn id="139" presetID="24" presetClass="emph" presetSubtype="0" fill="hold" grpId="4" nodeType="withEffect">
                                  <p:stCondLst>
                                    <p:cond delay="3500"/>
                                  </p:stCondLst>
                                  <p:childTnLst>
                                    <p:animClr clrSpc="hsl" dir="cw">
                                      <p:cBhvr override="childStyle">
                                        <p:cTn id="140" dur="500" fill="hold"/>
                                        <p:tgtEl>
                                          <p:spTgt spid="25"/>
                                        </p:tgtEl>
                                        <p:attrNameLst>
                                          <p:attrName>style.color</p:attrName>
                                        </p:attrNameLst>
                                      </p:cBhvr>
                                      <p:by>
                                        <p:hsl h="0" s="-12549" l="-25098"/>
                                      </p:by>
                                    </p:animClr>
                                    <p:animClr clrSpc="hsl" dir="cw">
                                      <p:cBhvr>
                                        <p:cTn id="141" dur="500" fill="hold"/>
                                        <p:tgtEl>
                                          <p:spTgt spid="25"/>
                                        </p:tgtEl>
                                        <p:attrNameLst>
                                          <p:attrName>fillcolor</p:attrName>
                                        </p:attrNameLst>
                                      </p:cBhvr>
                                      <p:by>
                                        <p:hsl h="0" s="-12549" l="-25098"/>
                                      </p:by>
                                    </p:animClr>
                                    <p:animClr clrSpc="hsl" dir="cw">
                                      <p:cBhvr>
                                        <p:cTn id="142" dur="500" fill="hold"/>
                                        <p:tgtEl>
                                          <p:spTgt spid="25"/>
                                        </p:tgtEl>
                                        <p:attrNameLst>
                                          <p:attrName>stroke.color</p:attrName>
                                        </p:attrNameLst>
                                      </p:cBhvr>
                                      <p:by>
                                        <p:hsl h="0" s="-12549" l="-25098"/>
                                      </p:by>
                                    </p:animClr>
                                    <p:set>
                                      <p:cBhvr>
                                        <p:cTn id="143" dur="500" fill="hold"/>
                                        <p:tgtEl>
                                          <p:spTgt spid="25"/>
                                        </p:tgtEl>
                                        <p:attrNameLst>
                                          <p:attrName>fill.type</p:attrName>
                                        </p:attrNameLst>
                                      </p:cBhvr>
                                      <p:to>
                                        <p:strVal val="solid"/>
                                      </p:to>
                                    </p:set>
                                  </p:childTnLst>
                                </p:cTn>
                              </p:par>
                            </p:childTnLst>
                          </p:cTn>
                        </p:par>
                      </p:childTnLst>
                    </p:cTn>
                  </p:par>
                </p:childTnLst>
              </p:cTn>
              <p:nextCondLst>
                <p:cond evt="onClick" delay="0">
                  <p:tgtEl>
                    <p:spTgt spid="27"/>
                  </p:tgtEl>
                </p:cond>
              </p:nextCondLst>
            </p:seq>
            <p:seq concurrent="1" nextAc="seek">
              <p:cTn id="144" restart="whenNotActive" fill="hold" evtFilter="cancelBubble" nodeType="interactiveSeq">
                <p:stCondLst>
                  <p:cond evt="onClick" delay="0">
                    <p:tgtEl>
                      <p:spTgt spid="34"/>
                    </p:tgtEl>
                  </p:cond>
                </p:stCondLst>
                <p:endSync evt="end" delay="0">
                  <p:rtn val="all"/>
                </p:endSync>
                <p:childTnLst>
                  <p:par>
                    <p:cTn id="145" fill="hold">
                      <p:stCondLst>
                        <p:cond delay="0"/>
                      </p:stCondLst>
                      <p:childTnLst>
                        <p:par>
                          <p:cTn id="146" fill="hold">
                            <p:stCondLst>
                              <p:cond delay="0"/>
                            </p:stCondLst>
                            <p:childTnLst>
                              <p:par>
                                <p:cTn id="147" presetID="24" presetClass="emph" presetSubtype="0" fill="hold" grpId="1" nodeType="clickEffect">
                                  <p:stCondLst>
                                    <p:cond delay="0"/>
                                  </p:stCondLst>
                                  <p:childTnLst>
                                    <p:animClr clrSpc="hsl" dir="cw">
                                      <p:cBhvr override="childStyle">
                                        <p:cTn id="148" dur="500" fill="hold"/>
                                        <p:tgtEl>
                                          <p:spTgt spid="34"/>
                                        </p:tgtEl>
                                        <p:attrNameLst>
                                          <p:attrName>style.color</p:attrName>
                                        </p:attrNameLst>
                                      </p:cBhvr>
                                      <p:by>
                                        <p:hsl h="0" s="-12549" l="-25098"/>
                                      </p:by>
                                    </p:animClr>
                                    <p:animClr clrSpc="hsl" dir="cw">
                                      <p:cBhvr>
                                        <p:cTn id="149" dur="500" fill="hold"/>
                                        <p:tgtEl>
                                          <p:spTgt spid="34"/>
                                        </p:tgtEl>
                                        <p:attrNameLst>
                                          <p:attrName>fillcolor</p:attrName>
                                        </p:attrNameLst>
                                      </p:cBhvr>
                                      <p:by>
                                        <p:hsl h="0" s="-12549" l="-25098"/>
                                      </p:by>
                                    </p:animClr>
                                    <p:animClr clrSpc="hsl" dir="cw">
                                      <p:cBhvr>
                                        <p:cTn id="150" dur="500" fill="hold"/>
                                        <p:tgtEl>
                                          <p:spTgt spid="34"/>
                                        </p:tgtEl>
                                        <p:attrNameLst>
                                          <p:attrName>stroke.color</p:attrName>
                                        </p:attrNameLst>
                                      </p:cBhvr>
                                      <p:by>
                                        <p:hsl h="0" s="-12549" l="-25098"/>
                                      </p:by>
                                    </p:animClr>
                                    <p:set>
                                      <p:cBhvr>
                                        <p:cTn id="151" dur="500" fill="hold"/>
                                        <p:tgtEl>
                                          <p:spTgt spid="34"/>
                                        </p:tgtEl>
                                        <p:attrNameLst>
                                          <p:attrName>fill.type</p:attrName>
                                        </p:attrNameLst>
                                      </p:cBhvr>
                                      <p:to>
                                        <p:strVal val="solid"/>
                                      </p:to>
                                    </p:set>
                                  </p:childTnLst>
                                </p:cTn>
                              </p:par>
                              <p:par>
                                <p:cTn id="152" presetID="19" presetClass="emph" presetSubtype="0" fill="hold" grpId="0" nodeType="withEffect">
                                  <p:stCondLst>
                                    <p:cond delay="0"/>
                                  </p:stCondLst>
                                  <p:childTnLst>
                                    <p:animClr clrSpc="rgb" dir="cw">
                                      <p:cBhvr override="childStyle">
                                        <p:cTn id="153" dur="500" fill="hold"/>
                                        <p:tgtEl>
                                          <p:spTgt spid="32"/>
                                        </p:tgtEl>
                                        <p:attrNameLst>
                                          <p:attrName>style.color</p:attrName>
                                        </p:attrNameLst>
                                      </p:cBhvr>
                                      <p:to>
                                        <a:schemeClr val="accent2"/>
                                      </p:to>
                                    </p:animClr>
                                    <p:animClr clrSpc="rgb" dir="cw">
                                      <p:cBhvr>
                                        <p:cTn id="154" dur="500" fill="hold"/>
                                        <p:tgtEl>
                                          <p:spTgt spid="32"/>
                                        </p:tgtEl>
                                        <p:attrNameLst>
                                          <p:attrName>fillcolor</p:attrName>
                                        </p:attrNameLst>
                                      </p:cBhvr>
                                      <p:to>
                                        <a:schemeClr val="accent2"/>
                                      </p:to>
                                    </p:animClr>
                                    <p:set>
                                      <p:cBhvr>
                                        <p:cTn id="155" dur="500" fill="hold"/>
                                        <p:tgtEl>
                                          <p:spTgt spid="32"/>
                                        </p:tgtEl>
                                        <p:attrNameLst>
                                          <p:attrName>fill.type</p:attrName>
                                        </p:attrNameLst>
                                      </p:cBhvr>
                                      <p:to>
                                        <p:strVal val="solid"/>
                                      </p:to>
                                    </p:set>
                                    <p:set>
                                      <p:cBhvr>
                                        <p:cTn id="156" dur="500" fill="hold"/>
                                        <p:tgtEl>
                                          <p:spTgt spid="32"/>
                                        </p:tgtEl>
                                        <p:attrNameLst>
                                          <p:attrName>fill.on</p:attrName>
                                        </p:attrNameLst>
                                      </p:cBhvr>
                                      <p:to>
                                        <p:strVal val="true"/>
                                      </p:to>
                                    </p:set>
                                  </p:childTnLst>
                                </p:cTn>
                              </p:par>
                              <p:par>
                                <p:cTn id="157" presetID="1" presetClass="mediacall" presetSubtype="0" fill="hold" nodeType="withEffect">
                                  <p:stCondLst>
                                    <p:cond delay="0"/>
                                  </p:stCondLst>
                                  <p:childTnLst>
                                    <p:cmd type="call" cmd="playFrom(0.0)">
                                      <p:cBhvr>
                                        <p:cTn id="158" dur="20218" fill="hold"/>
                                        <p:tgtEl>
                                          <p:spTgt spid="39"/>
                                        </p:tgtEl>
                                      </p:cBhvr>
                                    </p:cmd>
                                  </p:childTnLst>
                                </p:cTn>
                              </p:par>
                              <p:par>
                                <p:cTn id="159" presetID="3" presetClass="mediacall" presetSubtype="0" fill="hold" nodeType="withEffect">
                                  <p:stCondLst>
                                    <p:cond delay="0"/>
                                  </p:stCondLst>
                                  <p:childTnLst>
                                    <p:cmd type="call" cmd="stop">
                                      <p:cBhvr>
                                        <p:cTn id="160" dur="1" fill="hold"/>
                                        <p:tgtEl>
                                          <p:spTgt spid="38"/>
                                        </p:tgtEl>
                                      </p:cBhvr>
                                    </p:cmd>
                                  </p:childTnLst>
                                </p:cTn>
                              </p:par>
                              <p:par>
                                <p:cTn id="161" presetID="19" presetClass="emph" presetSubtype="0" fill="hold" grpId="1" nodeType="withEffect">
                                  <p:stCondLst>
                                    <p:cond delay="3000"/>
                                  </p:stCondLst>
                                  <p:childTnLst>
                                    <p:animClr clrSpc="rgb" dir="cw">
                                      <p:cBhvr override="childStyle">
                                        <p:cTn id="162" dur="500" fill="hold"/>
                                        <p:tgtEl>
                                          <p:spTgt spid="32"/>
                                        </p:tgtEl>
                                        <p:attrNameLst>
                                          <p:attrName>style.color</p:attrName>
                                        </p:attrNameLst>
                                      </p:cBhvr>
                                      <p:to>
                                        <a:srgbClr val="FF0000"/>
                                      </p:to>
                                    </p:animClr>
                                    <p:animClr clrSpc="rgb" dir="cw">
                                      <p:cBhvr>
                                        <p:cTn id="163" dur="500" fill="hold"/>
                                        <p:tgtEl>
                                          <p:spTgt spid="32"/>
                                        </p:tgtEl>
                                        <p:attrNameLst>
                                          <p:attrName>fillcolor</p:attrName>
                                        </p:attrNameLst>
                                      </p:cBhvr>
                                      <p:to>
                                        <a:srgbClr val="FF0000"/>
                                      </p:to>
                                    </p:animClr>
                                    <p:set>
                                      <p:cBhvr>
                                        <p:cTn id="164" dur="500" fill="hold"/>
                                        <p:tgtEl>
                                          <p:spTgt spid="32"/>
                                        </p:tgtEl>
                                        <p:attrNameLst>
                                          <p:attrName>fill.type</p:attrName>
                                        </p:attrNameLst>
                                      </p:cBhvr>
                                      <p:to>
                                        <p:strVal val="solid"/>
                                      </p:to>
                                    </p:set>
                                    <p:set>
                                      <p:cBhvr>
                                        <p:cTn id="165" dur="500" fill="hold"/>
                                        <p:tgtEl>
                                          <p:spTgt spid="32"/>
                                        </p:tgtEl>
                                        <p:attrNameLst>
                                          <p:attrName>fill.on</p:attrName>
                                        </p:attrNameLst>
                                      </p:cBhvr>
                                      <p:to>
                                        <p:strVal val="true"/>
                                      </p:to>
                                    </p:set>
                                  </p:childTnLst>
                                </p:cTn>
                              </p:par>
                              <p:par>
                                <p:cTn id="166" presetID="19" presetClass="emph" presetSubtype="0" repeatCount="4000" fill="hold" grpId="4" nodeType="withEffect">
                                  <p:stCondLst>
                                    <p:cond delay="3000"/>
                                  </p:stCondLst>
                                  <p:childTnLst>
                                    <p:animClr clrSpc="rgb" dir="cw">
                                      <p:cBhvr override="childStyle">
                                        <p:cTn id="167" dur="500" fill="hold"/>
                                        <p:tgtEl>
                                          <p:spTgt spid="15"/>
                                        </p:tgtEl>
                                        <p:attrNameLst>
                                          <p:attrName>style.color</p:attrName>
                                        </p:attrNameLst>
                                      </p:cBhvr>
                                      <p:to>
                                        <a:srgbClr val="92D050"/>
                                      </p:to>
                                    </p:animClr>
                                    <p:animClr clrSpc="rgb" dir="cw">
                                      <p:cBhvr>
                                        <p:cTn id="168" dur="500" fill="hold"/>
                                        <p:tgtEl>
                                          <p:spTgt spid="15"/>
                                        </p:tgtEl>
                                        <p:attrNameLst>
                                          <p:attrName>fillcolor</p:attrName>
                                        </p:attrNameLst>
                                      </p:cBhvr>
                                      <p:to>
                                        <a:srgbClr val="92D050"/>
                                      </p:to>
                                    </p:animClr>
                                    <p:set>
                                      <p:cBhvr>
                                        <p:cTn id="169" dur="500" fill="hold"/>
                                        <p:tgtEl>
                                          <p:spTgt spid="15"/>
                                        </p:tgtEl>
                                        <p:attrNameLst>
                                          <p:attrName>fill.type</p:attrName>
                                        </p:attrNameLst>
                                      </p:cBhvr>
                                      <p:to>
                                        <p:strVal val="solid"/>
                                      </p:to>
                                    </p:set>
                                    <p:set>
                                      <p:cBhvr>
                                        <p:cTn id="170" dur="500" fill="hold"/>
                                        <p:tgtEl>
                                          <p:spTgt spid="15"/>
                                        </p:tgtEl>
                                        <p:attrNameLst>
                                          <p:attrName>fill.on</p:attrName>
                                        </p:attrNameLst>
                                      </p:cBhvr>
                                      <p:to>
                                        <p:strVal val="true"/>
                                      </p:to>
                                    </p:set>
                                  </p:childTnLst>
                                </p:cTn>
                              </p:par>
                              <p:par>
                                <p:cTn id="171" presetID="1" presetClass="mediacall" presetSubtype="0" fill="hold" nodeType="withEffect">
                                  <p:stCondLst>
                                    <p:cond delay="3000"/>
                                  </p:stCondLst>
                                  <p:childTnLst>
                                    <p:cmd type="call" cmd="playFrom(0.0)">
                                      <p:cBhvr>
                                        <p:cTn id="172" dur="5903" fill="hold"/>
                                        <p:tgtEl>
                                          <p:spTgt spid="41"/>
                                        </p:tgtEl>
                                      </p:cBhvr>
                                    </p:cmd>
                                  </p:childTnLst>
                                </p:cTn>
                              </p:par>
                              <p:par>
                                <p:cTn id="173" presetID="3" presetClass="mediacall" presetSubtype="0" fill="hold" nodeType="withEffect">
                                  <p:stCondLst>
                                    <p:cond delay="3000"/>
                                  </p:stCondLst>
                                  <p:childTnLst>
                                    <p:cmd type="call" cmd="stop">
                                      <p:cBhvr>
                                        <p:cTn id="174" dur="1" fill="hold"/>
                                        <p:tgtEl>
                                          <p:spTgt spid="39"/>
                                        </p:tgtEl>
                                      </p:cBhvr>
                                    </p:cmd>
                                  </p:childTnLst>
                                </p:cTn>
                              </p:par>
                              <p:par>
                                <p:cTn id="175" presetID="30" presetClass="emph" presetSubtype="0" fill="hold" grpId="2" nodeType="withEffect">
                                  <p:stCondLst>
                                    <p:cond delay="3000"/>
                                  </p:stCondLst>
                                  <p:childTnLst>
                                    <p:animClr clrSpc="hsl" dir="cw">
                                      <p:cBhvr override="childStyle">
                                        <p:cTn id="176" dur="500" fill="hold"/>
                                        <p:tgtEl>
                                          <p:spTgt spid="34"/>
                                        </p:tgtEl>
                                        <p:attrNameLst>
                                          <p:attrName>style.color</p:attrName>
                                        </p:attrNameLst>
                                      </p:cBhvr>
                                      <p:by>
                                        <p:hsl h="0" s="12549" l="25098"/>
                                      </p:by>
                                    </p:animClr>
                                    <p:animClr clrSpc="hsl" dir="cw">
                                      <p:cBhvr>
                                        <p:cTn id="177" dur="500" fill="hold"/>
                                        <p:tgtEl>
                                          <p:spTgt spid="34"/>
                                        </p:tgtEl>
                                        <p:attrNameLst>
                                          <p:attrName>fillcolor</p:attrName>
                                        </p:attrNameLst>
                                      </p:cBhvr>
                                      <p:by>
                                        <p:hsl h="0" s="12549" l="25098"/>
                                      </p:by>
                                    </p:animClr>
                                    <p:animClr clrSpc="hsl" dir="cw">
                                      <p:cBhvr>
                                        <p:cTn id="178" dur="500" fill="hold"/>
                                        <p:tgtEl>
                                          <p:spTgt spid="34"/>
                                        </p:tgtEl>
                                        <p:attrNameLst>
                                          <p:attrName>stroke.color</p:attrName>
                                        </p:attrNameLst>
                                      </p:cBhvr>
                                      <p:by>
                                        <p:hsl h="0" s="12549" l="25098"/>
                                      </p:by>
                                    </p:animClr>
                                    <p:set>
                                      <p:cBhvr>
                                        <p:cTn id="179" dur="500" fill="hold"/>
                                        <p:tgtEl>
                                          <p:spTgt spid="34"/>
                                        </p:tgtEl>
                                        <p:attrNameLst>
                                          <p:attrName>fill.type</p:attrName>
                                        </p:attrNameLst>
                                      </p:cBhvr>
                                      <p:to>
                                        <p:strVal val="solid"/>
                                      </p:to>
                                    </p:set>
                                  </p:childTnLst>
                                </p:cTn>
                              </p:par>
                              <p:par>
                                <p:cTn id="180" presetID="24" presetClass="emph" presetSubtype="0" fill="hold" grpId="5" nodeType="withEffect">
                                  <p:stCondLst>
                                    <p:cond delay="3000"/>
                                  </p:stCondLst>
                                  <p:childTnLst>
                                    <p:animClr clrSpc="hsl" dir="cw">
                                      <p:cBhvr override="childStyle">
                                        <p:cTn id="181" dur="500" fill="hold"/>
                                        <p:tgtEl>
                                          <p:spTgt spid="25"/>
                                        </p:tgtEl>
                                        <p:attrNameLst>
                                          <p:attrName>style.color</p:attrName>
                                        </p:attrNameLst>
                                      </p:cBhvr>
                                      <p:by>
                                        <p:hsl h="0" s="-12549" l="-25098"/>
                                      </p:by>
                                    </p:animClr>
                                    <p:animClr clrSpc="hsl" dir="cw">
                                      <p:cBhvr>
                                        <p:cTn id="182" dur="500" fill="hold"/>
                                        <p:tgtEl>
                                          <p:spTgt spid="25"/>
                                        </p:tgtEl>
                                        <p:attrNameLst>
                                          <p:attrName>fillcolor</p:attrName>
                                        </p:attrNameLst>
                                      </p:cBhvr>
                                      <p:by>
                                        <p:hsl h="0" s="-12549" l="-25098"/>
                                      </p:by>
                                    </p:animClr>
                                    <p:animClr clrSpc="hsl" dir="cw">
                                      <p:cBhvr>
                                        <p:cTn id="183" dur="500" fill="hold"/>
                                        <p:tgtEl>
                                          <p:spTgt spid="25"/>
                                        </p:tgtEl>
                                        <p:attrNameLst>
                                          <p:attrName>stroke.color</p:attrName>
                                        </p:attrNameLst>
                                      </p:cBhvr>
                                      <p:by>
                                        <p:hsl h="0" s="-12549" l="-25098"/>
                                      </p:by>
                                    </p:animClr>
                                    <p:set>
                                      <p:cBhvr>
                                        <p:cTn id="184" dur="500" fill="hold"/>
                                        <p:tgtEl>
                                          <p:spTgt spid="25"/>
                                        </p:tgtEl>
                                        <p:attrNameLst>
                                          <p:attrName>fill.type</p:attrName>
                                        </p:attrNameLst>
                                      </p:cBhvr>
                                      <p:to>
                                        <p:strVal val="solid"/>
                                      </p:to>
                                    </p:set>
                                  </p:childTnLst>
                                </p:cTn>
                              </p:par>
                            </p:childTnLst>
                          </p:cTn>
                        </p:par>
                      </p:childTnLst>
                    </p:cTn>
                  </p:par>
                </p:childTnLst>
              </p:cTn>
              <p:nextCondLst>
                <p:cond evt="onClick" delay="0">
                  <p:tgtEl>
                    <p:spTgt spid="34"/>
                  </p:tgtEl>
                </p:cond>
              </p:nextCondLst>
            </p:seq>
            <p:audio>
              <p:cMediaNode vol="80000">
                <p:cTn id="185" fill="hold" display="0">
                  <p:stCondLst>
                    <p:cond delay="indefinite"/>
                  </p:stCondLst>
                  <p:endCondLst>
                    <p:cond evt="onStopAudio" delay="0">
                      <p:tgtEl>
                        <p:sldTgt/>
                      </p:tgtEl>
                    </p:cond>
                  </p:endCondLst>
                </p:cTn>
                <p:tgtEl>
                  <p:spTgt spid="39"/>
                </p:tgtEl>
              </p:cMediaNode>
            </p:audio>
            <p:audio>
              <p:cMediaNode vol="80000">
                <p:cTn id="186" fill="hold" display="0">
                  <p:stCondLst>
                    <p:cond delay="indefinite"/>
                  </p:stCondLst>
                  <p:endCondLst>
                    <p:cond evt="onStopAudio" delay="0">
                      <p:tgtEl>
                        <p:sldTgt/>
                      </p:tgtEl>
                    </p:cond>
                  </p:endCondLst>
                </p:cTn>
                <p:tgtEl>
                  <p:spTgt spid="40"/>
                </p:tgtEl>
              </p:cMediaNode>
            </p:audio>
            <p:audio>
              <p:cMediaNode vol="80000">
                <p:cTn id="187" fill="hold" display="0">
                  <p:stCondLst>
                    <p:cond delay="indefinite"/>
                  </p:stCondLst>
                  <p:endCondLst>
                    <p:cond evt="onStopAudio" delay="0">
                      <p:tgtEl>
                        <p:sldTgt/>
                      </p:tgtEl>
                    </p:cond>
                  </p:endCondLst>
                </p:cTn>
                <p:tgtEl>
                  <p:spTgt spid="41"/>
                </p:tgtEl>
              </p:cMediaNode>
            </p:audio>
          </p:childTnLst>
        </p:cTn>
      </p:par>
    </p:tnLst>
    <p:bldLst>
      <p:bldP spid="24" grpId="0"/>
      <p:bldP spid="15" grpId="0" animBg="1"/>
      <p:bldP spid="15" grpId="1" animBg="1"/>
      <p:bldP spid="15" grpId="2" animBg="1"/>
      <p:bldP spid="15" grpId="3" animBg="1"/>
      <p:bldP spid="15" grpId="4" animBg="1"/>
      <p:bldP spid="16" grpId="0" animBg="1"/>
      <p:bldP spid="16" grpId="1" animBg="1"/>
      <p:bldP spid="25" grpId="0"/>
      <p:bldP spid="25" grpId="1"/>
      <p:bldP spid="25" grpId="2"/>
      <p:bldP spid="25" grpId="3"/>
      <p:bldP spid="25" grpId="4"/>
      <p:bldP spid="25" grpId="5"/>
      <p:bldP spid="27" grpId="0"/>
      <p:bldP spid="27" grpId="1"/>
      <p:bldP spid="27" grpId="2"/>
      <p:bldP spid="31" grpId="0" animBg="1"/>
      <p:bldP spid="31" grpId="1" animBg="1"/>
      <p:bldP spid="32" grpId="0" animBg="1"/>
      <p:bldP spid="32" grpId="1" animBg="1"/>
      <p:bldP spid="33" grpId="0"/>
      <p:bldP spid="33" grpId="1"/>
      <p:bldP spid="33" grpId="2"/>
      <p:bldP spid="34" grpId="0"/>
      <p:bldP spid="34" grpId="1"/>
      <p:bldP spid="34"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ackground image">
            <a:extLst>
              <a:ext uri="{FF2B5EF4-FFF2-40B4-BE49-F238E27FC236}">
                <a16:creationId xmlns:a16="http://schemas.microsoft.com/office/drawing/2014/main" id="{1230C834-D16D-47B9-8F74-29C0BF3B24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23" name="Straight Connector 22">
            <a:extLst>
              <a:ext uri="{FF2B5EF4-FFF2-40B4-BE49-F238E27FC236}">
                <a16:creationId xmlns:a16="http://schemas.microsoft.com/office/drawing/2014/main" id="{C7B0FE9C-F303-49FF-B30D-C4457E06642A}"/>
              </a:ext>
            </a:extLst>
          </p:cNvPr>
          <p:cNvCxnSpPr/>
          <p:nvPr/>
        </p:nvCxnSpPr>
        <p:spPr>
          <a:xfrm>
            <a:off x="0" y="4695360"/>
            <a:ext cx="9144000" cy="0"/>
          </a:xfrm>
          <a:prstGeom prst="line">
            <a:avLst/>
          </a:prstGeom>
          <a:ln w="381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7D700C-B032-496C-9680-57633EB31182}"/>
              </a:ext>
            </a:extLst>
          </p:cNvPr>
          <p:cNvCxnSpPr/>
          <p:nvPr/>
        </p:nvCxnSpPr>
        <p:spPr>
          <a:xfrm>
            <a:off x="0" y="4047914"/>
            <a:ext cx="9144000" cy="0"/>
          </a:xfrm>
          <a:prstGeom prst="line">
            <a:avLst/>
          </a:prstGeom>
          <a:ln w="381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199134-2609-4E66-A329-2863BCCC5133}"/>
              </a:ext>
            </a:extLst>
          </p:cNvPr>
          <p:cNvCxnSpPr/>
          <p:nvPr/>
        </p:nvCxnSpPr>
        <p:spPr>
          <a:xfrm>
            <a:off x="0" y="3146032"/>
            <a:ext cx="9144000" cy="0"/>
          </a:xfrm>
          <a:prstGeom prst="line">
            <a:avLst/>
          </a:prstGeom>
          <a:ln w="762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2254BD6F-C222-4EBF-A18A-FDA724EC8AEA}"/>
              </a:ext>
            </a:extLst>
          </p:cNvPr>
          <p:cNvSpPr/>
          <p:nvPr/>
        </p:nvSpPr>
        <p:spPr>
          <a:xfrm flipH="1">
            <a:off x="494929" y="2688208"/>
            <a:ext cx="8154143" cy="938951"/>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000000"/>
          </a:solidFill>
          <a:ln w="38100">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 name="TextBox 23">
            <a:extLst>
              <a:ext uri="{FF2B5EF4-FFF2-40B4-BE49-F238E27FC236}">
                <a16:creationId xmlns:a16="http://schemas.microsoft.com/office/drawing/2014/main" id="{4605F6AC-8356-4661-B6A4-309609CF4CCF}"/>
              </a:ext>
            </a:extLst>
          </p:cNvPr>
          <p:cNvSpPr txBox="1"/>
          <p:nvPr/>
        </p:nvSpPr>
        <p:spPr>
          <a:xfrm>
            <a:off x="1021900" y="2906472"/>
            <a:ext cx="7037773" cy="400110"/>
          </a:xfrm>
          <a:prstGeom prst="rect">
            <a:avLst/>
          </a:prstGeom>
          <a:noFill/>
        </p:spPr>
        <p:txBody>
          <a:bodyPr wrap="square" rtlCol="0">
            <a:spAutoFit/>
          </a:bodyPr>
          <a:lstStyle/>
          <a:p>
            <a:pPr defTabSz="685800">
              <a:buClrTx/>
              <a:defRPr/>
            </a:pPr>
            <a:r>
              <a:rPr lang="vi-VN" sz="2000" kern="1200" dirty="0" smtClean="0">
                <a:solidFill>
                  <a:schemeClr val="tx1">
                    <a:lumMod val="25000"/>
                    <a:lumOff val="75000"/>
                  </a:schemeClr>
                </a:solidFill>
                <a:latin typeface="Calibri" panose="020F0502020204030204"/>
                <a:ea typeface="+mn-ea"/>
                <a:cs typeface="+mn-cs"/>
              </a:rPr>
              <a:t>Câu hỏi 3 : Theo Hồ Chí Minh, văn hóa gồm mấy lĩnh vực chính?</a:t>
            </a:r>
            <a:endParaRPr lang="en-US" sz="2000" kern="1200" dirty="0">
              <a:solidFill>
                <a:schemeClr val="tx1">
                  <a:lumMod val="25000"/>
                  <a:lumOff val="75000"/>
                </a:schemeClr>
              </a:solidFill>
              <a:latin typeface="Calibri" panose="020F0502020204030204"/>
              <a:ea typeface="+mn-ea"/>
              <a:cs typeface="+mn-cs"/>
            </a:endParaRPr>
          </a:p>
        </p:txBody>
      </p:sp>
      <p:sp>
        <p:nvSpPr>
          <p:cNvPr id="15" name="bang c">
            <a:extLst>
              <a:ext uri="{FF2B5EF4-FFF2-40B4-BE49-F238E27FC236}">
                <a16:creationId xmlns:a16="http://schemas.microsoft.com/office/drawing/2014/main" id="{D0E6AFB4-275F-4728-9A13-27E00F9EA3A2}"/>
              </a:ext>
            </a:extLst>
          </p:cNvPr>
          <p:cNvSpPr/>
          <p:nvPr/>
        </p:nvSpPr>
        <p:spPr>
          <a:xfrm flipH="1">
            <a:off x="603457" y="4470969"/>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6" name="bang b">
            <a:extLst>
              <a:ext uri="{FF2B5EF4-FFF2-40B4-BE49-F238E27FC236}">
                <a16:creationId xmlns:a16="http://schemas.microsoft.com/office/drawing/2014/main" id="{CA2E0476-BE10-4768-BE1B-A9C0072703C2}"/>
              </a:ext>
            </a:extLst>
          </p:cNvPr>
          <p:cNvSpPr/>
          <p:nvPr/>
        </p:nvSpPr>
        <p:spPr>
          <a:xfrm flipH="1">
            <a:off x="4601922" y="3821221"/>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5" name="cau hoi c">
            <a:extLst>
              <a:ext uri="{FF2B5EF4-FFF2-40B4-BE49-F238E27FC236}">
                <a16:creationId xmlns:a16="http://schemas.microsoft.com/office/drawing/2014/main" id="{9897B1B9-EB78-41AF-AC33-1E8F7714B11F}"/>
              </a:ext>
            </a:extLst>
          </p:cNvPr>
          <p:cNvSpPr txBox="1"/>
          <p:nvPr/>
        </p:nvSpPr>
        <p:spPr>
          <a:xfrm>
            <a:off x="828214" y="4547620"/>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C.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         3 lĩnh vực </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27" name="cau hoi b">
            <a:extLst>
              <a:ext uri="{FF2B5EF4-FFF2-40B4-BE49-F238E27FC236}">
                <a16:creationId xmlns:a16="http://schemas.microsoft.com/office/drawing/2014/main" id="{D96707EC-5A82-4050-B897-6DBAB63AC957}"/>
              </a:ext>
            </a:extLst>
          </p:cNvPr>
          <p:cNvSpPr txBox="1"/>
          <p:nvPr/>
        </p:nvSpPr>
        <p:spPr>
          <a:xfrm>
            <a:off x="4826679" y="3897872"/>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B.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         4 lĩnh vực </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31" name="bang a">
            <a:extLst>
              <a:ext uri="{FF2B5EF4-FFF2-40B4-BE49-F238E27FC236}">
                <a16:creationId xmlns:a16="http://schemas.microsoft.com/office/drawing/2014/main" id="{8DD63B39-09F3-4F04-83CD-408FC7619A90}"/>
              </a:ext>
            </a:extLst>
          </p:cNvPr>
          <p:cNvSpPr/>
          <p:nvPr/>
        </p:nvSpPr>
        <p:spPr>
          <a:xfrm flipH="1">
            <a:off x="604749" y="3821221"/>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 name="bang d">
            <a:extLst>
              <a:ext uri="{FF2B5EF4-FFF2-40B4-BE49-F238E27FC236}">
                <a16:creationId xmlns:a16="http://schemas.microsoft.com/office/drawing/2014/main" id="{A6F11D1C-4D08-4BAF-9A3D-4AC673B9036B}"/>
              </a:ext>
            </a:extLst>
          </p:cNvPr>
          <p:cNvSpPr/>
          <p:nvPr/>
        </p:nvSpPr>
        <p:spPr>
          <a:xfrm flipH="1">
            <a:off x="4601922" y="4468668"/>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 name="cau hoi a">
            <a:extLst>
              <a:ext uri="{FF2B5EF4-FFF2-40B4-BE49-F238E27FC236}">
                <a16:creationId xmlns:a16="http://schemas.microsoft.com/office/drawing/2014/main" id="{9B5DABB8-849A-4D2D-930C-9CA07BFC5BDE}"/>
              </a:ext>
            </a:extLst>
          </p:cNvPr>
          <p:cNvSpPr txBox="1"/>
          <p:nvPr/>
        </p:nvSpPr>
        <p:spPr>
          <a:xfrm>
            <a:off x="829507" y="3897872"/>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A.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         5 lĩnh vực</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34" name="cau hoi d">
            <a:extLst>
              <a:ext uri="{FF2B5EF4-FFF2-40B4-BE49-F238E27FC236}">
                <a16:creationId xmlns:a16="http://schemas.microsoft.com/office/drawing/2014/main" id="{42A746A3-96B8-42A5-8EFA-A104DB6B2F69}"/>
              </a:ext>
            </a:extLst>
          </p:cNvPr>
          <p:cNvSpPr txBox="1"/>
          <p:nvPr/>
        </p:nvSpPr>
        <p:spPr>
          <a:xfrm>
            <a:off x="4826679" y="4545319"/>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D.          2 lĩnh vực</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pic>
        <p:nvPicPr>
          <p:cNvPr id="38" name="Question">
            <a:hlinkClick r:id="" action="ppaction://media"/>
            <a:extLst>
              <a:ext uri="{FF2B5EF4-FFF2-40B4-BE49-F238E27FC236}">
                <a16:creationId xmlns:a16="http://schemas.microsoft.com/office/drawing/2014/main" id="{94477BC5-B6D0-442B-AA84-FC52C48B009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144001" y="647895"/>
            <a:ext cx="365522" cy="365522"/>
          </a:xfrm>
          <a:prstGeom prst="rect">
            <a:avLst/>
          </a:prstGeom>
        </p:spPr>
      </p:pic>
      <p:pic>
        <p:nvPicPr>
          <p:cNvPr id="39" name="Final Answer">
            <a:hlinkClick r:id="" action="ppaction://media"/>
            <a:extLst>
              <a:ext uri="{FF2B5EF4-FFF2-40B4-BE49-F238E27FC236}">
                <a16:creationId xmlns:a16="http://schemas.microsoft.com/office/drawing/2014/main" id="{68BE9F49-5BDC-4DC0-880E-ABA272EC2901}"/>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144001" y="1109020"/>
            <a:ext cx="365522" cy="365522"/>
          </a:xfrm>
          <a:prstGeom prst="rect">
            <a:avLst/>
          </a:prstGeom>
        </p:spPr>
      </p:pic>
      <p:pic>
        <p:nvPicPr>
          <p:cNvPr id="40" name="Win">
            <a:hlinkClick r:id="" action="ppaction://media"/>
            <a:extLst>
              <a:ext uri="{FF2B5EF4-FFF2-40B4-BE49-F238E27FC236}">
                <a16:creationId xmlns:a16="http://schemas.microsoft.com/office/drawing/2014/main" id="{7942E890-12CD-490E-BBD3-364B92887EF6}"/>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9152179" y="1555617"/>
            <a:ext cx="365522" cy="365522"/>
          </a:xfrm>
          <a:prstGeom prst="rect">
            <a:avLst/>
          </a:prstGeom>
        </p:spPr>
      </p:pic>
      <p:pic>
        <p:nvPicPr>
          <p:cNvPr id="41" name="Lose">
            <a:hlinkClick r:id="" action="ppaction://media"/>
            <a:extLst>
              <a:ext uri="{FF2B5EF4-FFF2-40B4-BE49-F238E27FC236}">
                <a16:creationId xmlns:a16="http://schemas.microsoft.com/office/drawing/2014/main" id="{1959E413-37BE-4F97-ADD0-1237CBCB68D0}"/>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9152179" y="1972809"/>
            <a:ext cx="365522" cy="365522"/>
          </a:xfrm>
          <a:prstGeom prst="rect">
            <a:avLst/>
          </a:prstGeom>
        </p:spPr>
      </p:pic>
      <p:pic>
        <p:nvPicPr>
          <p:cNvPr id="29" name="Logo">
            <a:extLst>
              <a:ext uri="{FF2B5EF4-FFF2-40B4-BE49-F238E27FC236}">
                <a16:creationId xmlns:a16="http://schemas.microsoft.com/office/drawing/2014/main" id="{1A26EA48-62F8-43F1-B1E3-A329C1E02C8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20634" y="-19107"/>
            <a:ext cx="3873880" cy="2731517"/>
          </a:xfrm>
          <a:prstGeom prst="rect">
            <a:avLst/>
          </a:prstGeom>
        </p:spPr>
      </p:pic>
    </p:spTree>
    <p:extLst>
      <p:ext uri="{BB962C8B-B14F-4D97-AF65-F5344CB8AC3E}">
        <p14:creationId xmlns:p14="http://schemas.microsoft.com/office/powerpoint/2010/main" val="204253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339" fill="hold"/>
                                        <p:tgtEl>
                                          <p:spTgt spid="38"/>
                                        </p:tgtEl>
                                      </p:cBhvr>
                                    </p:cmd>
                                  </p:childTnLst>
                                </p:cTn>
                              </p:par>
                              <p:par>
                                <p:cTn id="7" presetID="10"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38"/>
                </p:tgtEl>
              </p:cMediaNode>
            </p:audio>
            <p:seq concurrent="1" nextAc="seek">
              <p:cTn id="31" restart="whenNotActive" fill="hold" evtFilter="cancelBubble" nodeType="interactiveSeq">
                <p:stCondLst>
                  <p:cond evt="onClick" delay="0">
                    <p:tgtEl>
                      <p:spTgt spid="25"/>
                    </p:tgtEl>
                  </p:cond>
                </p:stCondLst>
                <p:endSync evt="end" delay="0">
                  <p:rtn val="all"/>
                </p:endSync>
                <p:childTnLst>
                  <p:par>
                    <p:cTn id="32" fill="hold">
                      <p:stCondLst>
                        <p:cond delay="0"/>
                      </p:stCondLst>
                      <p:childTnLst>
                        <p:par>
                          <p:cTn id="33" fill="hold">
                            <p:stCondLst>
                              <p:cond delay="0"/>
                            </p:stCondLst>
                            <p:childTnLst>
                              <p:par>
                                <p:cTn id="34" presetID="24" presetClass="emph" presetSubtype="0" fill="hold" grpId="1" nodeType="clickEffect">
                                  <p:stCondLst>
                                    <p:cond delay="0"/>
                                  </p:stCondLst>
                                  <p:childTnLst>
                                    <p:animClr clrSpc="hsl" dir="cw">
                                      <p:cBhvr override="childStyle">
                                        <p:cTn id="35" dur="500" fill="hold"/>
                                        <p:tgtEl>
                                          <p:spTgt spid="25"/>
                                        </p:tgtEl>
                                        <p:attrNameLst>
                                          <p:attrName>style.color</p:attrName>
                                        </p:attrNameLst>
                                      </p:cBhvr>
                                      <p:by>
                                        <p:hsl h="0" s="-12549" l="-25098"/>
                                      </p:by>
                                    </p:animClr>
                                    <p:animClr clrSpc="hsl" dir="cw">
                                      <p:cBhvr>
                                        <p:cTn id="36" dur="500" fill="hold"/>
                                        <p:tgtEl>
                                          <p:spTgt spid="25"/>
                                        </p:tgtEl>
                                        <p:attrNameLst>
                                          <p:attrName>fillcolor</p:attrName>
                                        </p:attrNameLst>
                                      </p:cBhvr>
                                      <p:by>
                                        <p:hsl h="0" s="-12549" l="-25098"/>
                                      </p:by>
                                    </p:animClr>
                                    <p:animClr clrSpc="hsl" dir="cw">
                                      <p:cBhvr>
                                        <p:cTn id="37" dur="500" fill="hold"/>
                                        <p:tgtEl>
                                          <p:spTgt spid="25"/>
                                        </p:tgtEl>
                                        <p:attrNameLst>
                                          <p:attrName>stroke.color</p:attrName>
                                        </p:attrNameLst>
                                      </p:cBhvr>
                                      <p:by>
                                        <p:hsl h="0" s="-12549" l="-25098"/>
                                      </p:by>
                                    </p:animClr>
                                    <p:set>
                                      <p:cBhvr>
                                        <p:cTn id="38" dur="500" fill="hold"/>
                                        <p:tgtEl>
                                          <p:spTgt spid="25"/>
                                        </p:tgtEl>
                                        <p:attrNameLst>
                                          <p:attrName>fill.type</p:attrName>
                                        </p:attrNameLst>
                                      </p:cBhvr>
                                      <p:to>
                                        <p:strVal val="solid"/>
                                      </p:to>
                                    </p:set>
                                  </p:childTnLst>
                                </p:cTn>
                              </p:par>
                              <p:par>
                                <p:cTn id="39" presetID="19" presetClass="emph" presetSubtype="0" fill="hold" grpId="0" nodeType="withEffect">
                                  <p:stCondLst>
                                    <p:cond delay="0"/>
                                  </p:stCondLst>
                                  <p:childTnLst>
                                    <p:animClr clrSpc="rgb" dir="cw">
                                      <p:cBhvr override="childStyle">
                                        <p:cTn id="40" dur="500" fill="hold"/>
                                        <p:tgtEl>
                                          <p:spTgt spid="15"/>
                                        </p:tgtEl>
                                        <p:attrNameLst>
                                          <p:attrName>style.color</p:attrName>
                                        </p:attrNameLst>
                                      </p:cBhvr>
                                      <p:to>
                                        <a:srgbClr val="FFC000"/>
                                      </p:to>
                                    </p:animClr>
                                    <p:animClr clrSpc="rgb" dir="cw">
                                      <p:cBhvr>
                                        <p:cTn id="41" dur="500" fill="hold"/>
                                        <p:tgtEl>
                                          <p:spTgt spid="15"/>
                                        </p:tgtEl>
                                        <p:attrNameLst>
                                          <p:attrName>fillcolor</p:attrName>
                                        </p:attrNameLst>
                                      </p:cBhvr>
                                      <p:to>
                                        <a:srgbClr val="FFC000"/>
                                      </p:to>
                                    </p:animClr>
                                    <p:set>
                                      <p:cBhvr>
                                        <p:cTn id="42" dur="500" fill="hold"/>
                                        <p:tgtEl>
                                          <p:spTgt spid="15"/>
                                        </p:tgtEl>
                                        <p:attrNameLst>
                                          <p:attrName>fill.type</p:attrName>
                                        </p:attrNameLst>
                                      </p:cBhvr>
                                      <p:to>
                                        <p:strVal val="solid"/>
                                      </p:to>
                                    </p:set>
                                    <p:set>
                                      <p:cBhvr>
                                        <p:cTn id="43" dur="500" fill="hold"/>
                                        <p:tgtEl>
                                          <p:spTgt spid="15"/>
                                        </p:tgtEl>
                                        <p:attrNameLst>
                                          <p:attrName>fill.on</p:attrName>
                                        </p:attrNameLst>
                                      </p:cBhvr>
                                      <p:to>
                                        <p:strVal val="true"/>
                                      </p:to>
                                    </p:set>
                                  </p:childTnLst>
                                </p:cTn>
                              </p:par>
                              <p:par>
                                <p:cTn id="44" presetID="1" presetClass="mediacall" presetSubtype="0" fill="hold" nodeType="withEffect">
                                  <p:stCondLst>
                                    <p:cond delay="0"/>
                                  </p:stCondLst>
                                  <p:childTnLst>
                                    <p:cmd type="call" cmd="playFrom(0.0)">
                                      <p:cBhvr>
                                        <p:cTn id="45" dur="20218" fill="hold"/>
                                        <p:tgtEl>
                                          <p:spTgt spid="39"/>
                                        </p:tgtEl>
                                      </p:cBhvr>
                                    </p:cmd>
                                  </p:childTnLst>
                                </p:cTn>
                              </p:par>
                              <p:par>
                                <p:cTn id="46" presetID="3" presetClass="mediacall" presetSubtype="0" fill="hold" nodeType="withEffect">
                                  <p:stCondLst>
                                    <p:cond delay="0"/>
                                  </p:stCondLst>
                                  <p:childTnLst>
                                    <p:cmd type="call" cmd="stop">
                                      <p:cBhvr>
                                        <p:cTn id="47" dur="1" fill="hold"/>
                                        <p:tgtEl>
                                          <p:spTgt spid="38"/>
                                        </p:tgtEl>
                                      </p:cBhvr>
                                    </p:cmd>
                                  </p:childTnLst>
                                </p:cTn>
                              </p:par>
                              <p:par>
                                <p:cTn id="48" presetID="19" presetClass="emph" presetSubtype="0" repeatCount="4000" fill="hold" grpId="1" nodeType="withEffect">
                                  <p:stCondLst>
                                    <p:cond delay="3000"/>
                                  </p:stCondLst>
                                  <p:childTnLst>
                                    <p:animClr clrSpc="rgb" dir="cw">
                                      <p:cBhvr override="childStyle">
                                        <p:cTn id="49" dur="500" fill="hold"/>
                                        <p:tgtEl>
                                          <p:spTgt spid="15"/>
                                        </p:tgtEl>
                                        <p:attrNameLst>
                                          <p:attrName>style.color</p:attrName>
                                        </p:attrNameLst>
                                      </p:cBhvr>
                                      <p:to>
                                        <a:srgbClr val="92D050"/>
                                      </p:to>
                                    </p:animClr>
                                    <p:animClr clrSpc="rgb" dir="cw">
                                      <p:cBhvr>
                                        <p:cTn id="50" dur="500" fill="hold"/>
                                        <p:tgtEl>
                                          <p:spTgt spid="15"/>
                                        </p:tgtEl>
                                        <p:attrNameLst>
                                          <p:attrName>fillcolor</p:attrName>
                                        </p:attrNameLst>
                                      </p:cBhvr>
                                      <p:to>
                                        <a:srgbClr val="92D050"/>
                                      </p:to>
                                    </p:animClr>
                                    <p:set>
                                      <p:cBhvr>
                                        <p:cTn id="51" dur="500" fill="hold"/>
                                        <p:tgtEl>
                                          <p:spTgt spid="15"/>
                                        </p:tgtEl>
                                        <p:attrNameLst>
                                          <p:attrName>fill.type</p:attrName>
                                        </p:attrNameLst>
                                      </p:cBhvr>
                                      <p:to>
                                        <p:strVal val="solid"/>
                                      </p:to>
                                    </p:set>
                                    <p:set>
                                      <p:cBhvr>
                                        <p:cTn id="52" dur="500" fill="hold"/>
                                        <p:tgtEl>
                                          <p:spTgt spid="15"/>
                                        </p:tgtEl>
                                        <p:attrNameLst>
                                          <p:attrName>fill.on</p:attrName>
                                        </p:attrNameLst>
                                      </p:cBhvr>
                                      <p:to>
                                        <p:strVal val="true"/>
                                      </p:to>
                                    </p:set>
                                  </p:childTnLst>
                                </p:cTn>
                              </p:par>
                              <p:par>
                                <p:cTn id="53" presetID="1" presetClass="mediacall" presetSubtype="0" fill="hold" nodeType="withEffect">
                                  <p:stCondLst>
                                    <p:cond delay="3000"/>
                                  </p:stCondLst>
                                  <p:childTnLst>
                                    <p:cmd type="call" cmd="playFrom(0.0)">
                                      <p:cBhvr>
                                        <p:cTn id="54" dur="7732" fill="hold"/>
                                        <p:tgtEl>
                                          <p:spTgt spid="40"/>
                                        </p:tgtEl>
                                      </p:cBhvr>
                                    </p:cmd>
                                  </p:childTnLst>
                                </p:cTn>
                              </p:par>
                              <p:par>
                                <p:cTn id="55" presetID="3" presetClass="mediacall" presetSubtype="0" fill="hold" nodeType="withEffect">
                                  <p:stCondLst>
                                    <p:cond delay="3000"/>
                                  </p:stCondLst>
                                  <p:childTnLst>
                                    <p:cmd type="call" cmd="stop">
                                      <p:cBhvr>
                                        <p:cTn id="56" dur="1" fill="hold"/>
                                        <p:tgtEl>
                                          <p:spTgt spid="39"/>
                                        </p:tgtEl>
                                      </p:cBhvr>
                                    </p:cmd>
                                  </p:childTnLst>
                                </p:cTn>
                              </p:par>
                              <p:par>
                                <p:cTn id="57" presetID="24" presetClass="emph" presetSubtype="0" fill="hold" grpId="2" nodeType="withEffect">
                                  <p:stCondLst>
                                    <p:cond delay="3000"/>
                                  </p:stCondLst>
                                  <p:childTnLst>
                                    <p:animClr clrSpc="hsl" dir="cw">
                                      <p:cBhvr override="childStyle">
                                        <p:cTn id="58" dur="500" fill="hold"/>
                                        <p:tgtEl>
                                          <p:spTgt spid="25"/>
                                        </p:tgtEl>
                                        <p:attrNameLst>
                                          <p:attrName>style.color</p:attrName>
                                        </p:attrNameLst>
                                      </p:cBhvr>
                                      <p:by>
                                        <p:hsl h="0" s="-12549" l="-25098"/>
                                      </p:by>
                                    </p:animClr>
                                    <p:animClr clrSpc="hsl" dir="cw">
                                      <p:cBhvr>
                                        <p:cTn id="59" dur="500" fill="hold"/>
                                        <p:tgtEl>
                                          <p:spTgt spid="25"/>
                                        </p:tgtEl>
                                        <p:attrNameLst>
                                          <p:attrName>fillcolor</p:attrName>
                                        </p:attrNameLst>
                                      </p:cBhvr>
                                      <p:by>
                                        <p:hsl h="0" s="-12549" l="-25098"/>
                                      </p:by>
                                    </p:animClr>
                                    <p:animClr clrSpc="hsl" dir="cw">
                                      <p:cBhvr>
                                        <p:cTn id="60" dur="500" fill="hold"/>
                                        <p:tgtEl>
                                          <p:spTgt spid="25"/>
                                        </p:tgtEl>
                                        <p:attrNameLst>
                                          <p:attrName>stroke.color</p:attrName>
                                        </p:attrNameLst>
                                      </p:cBhvr>
                                      <p:by>
                                        <p:hsl h="0" s="-12549" l="-25098"/>
                                      </p:by>
                                    </p:animClr>
                                    <p:set>
                                      <p:cBhvr>
                                        <p:cTn id="61" dur="500" fill="hold"/>
                                        <p:tgtEl>
                                          <p:spTgt spid="25"/>
                                        </p:tgtEl>
                                        <p:attrNameLst>
                                          <p:attrName>fill.type</p:attrName>
                                        </p:attrNameLst>
                                      </p:cBhvr>
                                      <p:to>
                                        <p:strVal val="solid"/>
                                      </p:to>
                                    </p:set>
                                  </p:childTnLst>
                                </p:cTn>
                              </p:par>
                            </p:childTnLst>
                          </p:cTn>
                        </p:par>
                      </p:childTnLst>
                    </p:cTn>
                  </p:par>
                </p:childTnLst>
              </p:cTn>
              <p:nextCondLst>
                <p:cond evt="onClick" delay="0">
                  <p:tgtEl>
                    <p:spTgt spid="25"/>
                  </p:tgtEl>
                </p:cond>
              </p:nextCondLst>
            </p:seq>
            <p:seq concurrent="1" nextAc="seek">
              <p:cTn id="62" restart="whenNotActive" fill="hold" evtFilter="cancelBubble" nodeType="interactiveSeq">
                <p:stCondLst>
                  <p:cond evt="onClick" delay="0">
                    <p:tgtEl>
                      <p:spTgt spid="33"/>
                    </p:tgtEl>
                  </p:cond>
                </p:stCondLst>
                <p:endSync evt="end" delay="0">
                  <p:rtn val="all"/>
                </p:endSync>
                <p:childTnLst>
                  <p:par>
                    <p:cTn id="63" fill="hold">
                      <p:stCondLst>
                        <p:cond delay="0"/>
                      </p:stCondLst>
                      <p:childTnLst>
                        <p:par>
                          <p:cTn id="64" fill="hold">
                            <p:stCondLst>
                              <p:cond delay="0"/>
                            </p:stCondLst>
                            <p:childTnLst>
                              <p:par>
                                <p:cTn id="65" presetID="24" presetClass="emph" presetSubtype="0" fill="hold" grpId="1" nodeType="clickEffect">
                                  <p:stCondLst>
                                    <p:cond delay="0"/>
                                  </p:stCondLst>
                                  <p:childTnLst>
                                    <p:animClr clrSpc="hsl" dir="cw">
                                      <p:cBhvr override="childStyle">
                                        <p:cTn id="66" dur="500" fill="hold"/>
                                        <p:tgtEl>
                                          <p:spTgt spid="33"/>
                                        </p:tgtEl>
                                        <p:attrNameLst>
                                          <p:attrName>style.color</p:attrName>
                                        </p:attrNameLst>
                                      </p:cBhvr>
                                      <p:by>
                                        <p:hsl h="0" s="-12549" l="-25098"/>
                                      </p:by>
                                    </p:animClr>
                                    <p:animClr clrSpc="hsl" dir="cw">
                                      <p:cBhvr>
                                        <p:cTn id="67" dur="500" fill="hold"/>
                                        <p:tgtEl>
                                          <p:spTgt spid="33"/>
                                        </p:tgtEl>
                                        <p:attrNameLst>
                                          <p:attrName>fillcolor</p:attrName>
                                        </p:attrNameLst>
                                      </p:cBhvr>
                                      <p:by>
                                        <p:hsl h="0" s="-12549" l="-25098"/>
                                      </p:by>
                                    </p:animClr>
                                    <p:animClr clrSpc="hsl" dir="cw">
                                      <p:cBhvr>
                                        <p:cTn id="68" dur="500" fill="hold"/>
                                        <p:tgtEl>
                                          <p:spTgt spid="33"/>
                                        </p:tgtEl>
                                        <p:attrNameLst>
                                          <p:attrName>stroke.color</p:attrName>
                                        </p:attrNameLst>
                                      </p:cBhvr>
                                      <p:by>
                                        <p:hsl h="0" s="-12549" l="-25098"/>
                                      </p:by>
                                    </p:animClr>
                                    <p:set>
                                      <p:cBhvr>
                                        <p:cTn id="69" dur="500" fill="hold"/>
                                        <p:tgtEl>
                                          <p:spTgt spid="33"/>
                                        </p:tgtEl>
                                        <p:attrNameLst>
                                          <p:attrName>fill.type</p:attrName>
                                        </p:attrNameLst>
                                      </p:cBhvr>
                                      <p:to>
                                        <p:strVal val="solid"/>
                                      </p:to>
                                    </p:set>
                                  </p:childTnLst>
                                </p:cTn>
                              </p:par>
                              <p:par>
                                <p:cTn id="70" presetID="19" presetClass="emph" presetSubtype="0" fill="hold" grpId="0" nodeType="withEffect">
                                  <p:stCondLst>
                                    <p:cond delay="0"/>
                                  </p:stCondLst>
                                  <p:childTnLst>
                                    <p:animClr clrSpc="rgb" dir="cw">
                                      <p:cBhvr override="childStyle">
                                        <p:cTn id="71" dur="500" fill="hold"/>
                                        <p:tgtEl>
                                          <p:spTgt spid="31"/>
                                        </p:tgtEl>
                                        <p:attrNameLst>
                                          <p:attrName>style.color</p:attrName>
                                        </p:attrNameLst>
                                      </p:cBhvr>
                                      <p:to>
                                        <a:srgbClr val="FFC000"/>
                                      </p:to>
                                    </p:animClr>
                                    <p:animClr clrSpc="rgb" dir="cw">
                                      <p:cBhvr>
                                        <p:cTn id="72" dur="500" fill="hold"/>
                                        <p:tgtEl>
                                          <p:spTgt spid="31"/>
                                        </p:tgtEl>
                                        <p:attrNameLst>
                                          <p:attrName>fillcolor</p:attrName>
                                        </p:attrNameLst>
                                      </p:cBhvr>
                                      <p:to>
                                        <a:srgbClr val="FFC000"/>
                                      </p:to>
                                    </p:animClr>
                                    <p:set>
                                      <p:cBhvr>
                                        <p:cTn id="73" dur="500" fill="hold"/>
                                        <p:tgtEl>
                                          <p:spTgt spid="31"/>
                                        </p:tgtEl>
                                        <p:attrNameLst>
                                          <p:attrName>fill.type</p:attrName>
                                        </p:attrNameLst>
                                      </p:cBhvr>
                                      <p:to>
                                        <p:strVal val="solid"/>
                                      </p:to>
                                    </p:set>
                                    <p:set>
                                      <p:cBhvr>
                                        <p:cTn id="74" dur="500" fill="hold"/>
                                        <p:tgtEl>
                                          <p:spTgt spid="31"/>
                                        </p:tgtEl>
                                        <p:attrNameLst>
                                          <p:attrName>fill.on</p:attrName>
                                        </p:attrNameLst>
                                      </p:cBhvr>
                                      <p:to>
                                        <p:strVal val="true"/>
                                      </p:to>
                                    </p:set>
                                  </p:childTnLst>
                                </p:cTn>
                              </p:par>
                              <p:par>
                                <p:cTn id="75" presetID="1" presetClass="mediacall" presetSubtype="0" fill="hold" nodeType="withEffect">
                                  <p:stCondLst>
                                    <p:cond delay="0"/>
                                  </p:stCondLst>
                                  <p:childTnLst>
                                    <p:cmd type="call" cmd="playFrom(0.0)">
                                      <p:cBhvr>
                                        <p:cTn id="76" dur="20218" fill="hold"/>
                                        <p:tgtEl>
                                          <p:spTgt spid="39"/>
                                        </p:tgtEl>
                                      </p:cBhvr>
                                    </p:cmd>
                                  </p:childTnLst>
                                </p:cTn>
                              </p:par>
                              <p:par>
                                <p:cTn id="77" presetID="3" presetClass="mediacall" presetSubtype="0" fill="hold" nodeType="withEffect">
                                  <p:stCondLst>
                                    <p:cond delay="0"/>
                                  </p:stCondLst>
                                  <p:childTnLst>
                                    <p:cmd type="call" cmd="stop">
                                      <p:cBhvr>
                                        <p:cTn id="78" dur="1" fill="hold"/>
                                        <p:tgtEl>
                                          <p:spTgt spid="38"/>
                                        </p:tgtEl>
                                      </p:cBhvr>
                                    </p:cmd>
                                  </p:childTnLst>
                                </p:cTn>
                              </p:par>
                              <p:par>
                                <p:cTn id="79" presetID="19" presetClass="emph" presetSubtype="0" fill="hold" grpId="1" nodeType="withEffect">
                                  <p:stCondLst>
                                    <p:cond delay="3000"/>
                                  </p:stCondLst>
                                  <p:childTnLst>
                                    <p:animClr clrSpc="rgb" dir="cw">
                                      <p:cBhvr override="childStyle">
                                        <p:cTn id="80" dur="500" fill="hold"/>
                                        <p:tgtEl>
                                          <p:spTgt spid="31"/>
                                        </p:tgtEl>
                                        <p:attrNameLst>
                                          <p:attrName>style.color</p:attrName>
                                        </p:attrNameLst>
                                      </p:cBhvr>
                                      <p:to>
                                        <a:srgbClr val="FF0000"/>
                                      </p:to>
                                    </p:animClr>
                                    <p:animClr clrSpc="rgb" dir="cw">
                                      <p:cBhvr>
                                        <p:cTn id="81" dur="500" fill="hold"/>
                                        <p:tgtEl>
                                          <p:spTgt spid="31"/>
                                        </p:tgtEl>
                                        <p:attrNameLst>
                                          <p:attrName>fillcolor</p:attrName>
                                        </p:attrNameLst>
                                      </p:cBhvr>
                                      <p:to>
                                        <a:srgbClr val="FF0000"/>
                                      </p:to>
                                    </p:animClr>
                                    <p:set>
                                      <p:cBhvr>
                                        <p:cTn id="82" dur="500" fill="hold"/>
                                        <p:tgtEl>
                                          <p:spTgt spid="31"/>
                                        </p:tgtEl>
                                        <p:attrNameLst>
                                          <p:attrName>fill.type</p:attrName>
                                        </p:attrNameLst>
                                      </p:cBhvr>
                                      <p:to>
                                        <p:strVal val="solid"/>
                                      </p:to>
                                    </p:set>
                                    <p:set>
                                      <p:cBhvr>
                                        <p:cTn id="83" dur="500" fill="hold"/>
                                        <p:tgtEl>
                                          <p:spTgt spid="31"/>
                                        </p:tgtEl>
                                        <p:attrNameLst>
                                          <p:attrName>fill.on</p:attrName>
                                        </p:attrNameLst>
                                      </p:cBhvr>
                                      <p:to>
                                        <p:strVal val="true"/>
                                      </p:to>
                                    </p:set>
                                  </p:childTnLst>
                                </p:cTn>
                              </p:par>
                              <p:par>
                                <p:cTn id="84" presetID="19" presetClass="emph" presetSubtype="0" repeatCount="4000" fill="hold" grpId="2" nodeType="withEffect">
                                  <p:stCondLst>
                                    <p:cond delay="3000"/>
                                  </p:stCondLst>
                                  <p:childTnLst>
                                    <p:animClr clrSpc="rgb" dir="cw">
                                      <p:cBhvr override="childStyle">
                                        <p:cTn id="85" dur="500" fill="hold"/>
                                        <p:tgtEl>
                                          <p:spTgt spid="15"/>
                                        </p:tgtEl>
                                        <p:attrNameLst>
                                          <p:attrName>style.color</p:attrName>
                                        </p:attrNameLst>
                                      </p:cBhvr>
                                      <p:to>
                                        <a:srgbClr val="92D050"/>
                                      </p:to>
                                    </p:animClr>
                                    <p:animClr clrSpc="rgb" dir="cw">
                                      <p:cBhvr>
                                        <p:cTn id="86" dur="500" fill="hold"/>
                                        <p:tgtEl>
                                          <p:spTgt spid="15"/>
                                        </p:tgtEl>
                                        <p:attrNameLst>
                                          <p:attrName>fillcolor</p:attrName>
                                        </p:attrNameLst>
                                      </p:cBhvr>
                                      <p:to>
                                        <a:srgbClr val="92D050"/>
                                      </p:to>
                                    </p:animClr>
                                    <p:set>
                                      <p:cBhvr>
                                        <p:cTn id="87" dur="500" fill="hold"/>
                                        <p:tgtEl>
                                          <p:spTgt spid="15"/>
                                        </p:tgtEl>
                                        <p:attrNameLst>
                                          <p:attrName>fill.type</p:attrName>
                                        </p:attrNameLst>
                                      </p:cBhvr>
                                      <p:to>
                                        <p:strVal val="solid"/>
                                      </p:to>
                                    </p:set>
                                    <p:set>
                                      <p:cBhvr>
                                        <p:cTn id="88" dur="500" fill="hold"/>
                                        <p:tgtEl>
                                          <p:spTgt spid="15"/>
                                        </p:tgtEl>
                                        <p:attrNameLst>
                                          <p:attrName>fill.on</p:attrName>
                                        </p:attrNameLst>
                                      </p:cBhvr>
                                      <p:to>
                                        <p:strVal val="true"/>
                                      </p:to>
                                    </p:set>
                                  </p:childTnLst>
                                </p:cTn>
                              </p:par>
                              <p:par>
                                <p:cTn id="89" presetID="1" presetClass="mediacall" presetSubtype="0" fill="hold" nodeType="withEffect">
                                  <p:stCondLst>
                                    <p:cond delay="3000"/>
                                  </p:stCondLst>
                                  <p:childTnLst>
                                    <p:cmd type="call" cmd="playFrom(0.0)">
                                      <p:cBhvr>
                                        <p:cTn id="90" dur="5903" fill="hold"/>
                                        <p:tgtEl>
                                          <p:spTgt spid="41"/>
                                        </p:tgtEl>
                                      </p:cBhvr>
                                    </p:cmd>
                                  </p:childTnLst>
                                </p:cTn>
                              </p:par>
                              <p:par>
                                <p:cTn id="91" presetID="3" presetClass="mediacall" presetSubtype="0" fill="hold" nodeType="withEffect">
                                  <p:stCondLst>
                                    <p:cond delay="3000"/>
                                  </p:stCondLst>
                                  <p:childTnLst>
                                    <p:cmd type="call" cmd="stop">
                                      <p:cBhvr>
                                        <p:cTn id="92" dur="1" fill="hold"/>
                                        <p:tgtEl>
                                          <p:spTgt spid="39"/>
                                        </p:tgtEl>
                                      </p:cBhvr>
                                    </p:cmd>
                                  </p:childTnLst>
                                </p:cTn>
                              </p:par>
                              <p:par>
                                <p:cTn id="93" presetID="30" presetClass="emph" presetSubtype="0" fill="hold" grpId="2" nodeType="withEffect">
                                  <p:stCondLst>
                                    <p:cond delay="3000"/>
                                  </p:stCondLst>
                                  <p:childTnLst>
                                    <p:animClr clrSpc="hsl" dir="cw">
                                      <p:cBhvr override="childStyle">
                                        <p:cTn id="94" dur="500" fill="hold"/>
                                        <p:tgtEl>
                                          <p:spTgt spid="33"/>
                                        </p:tgtEl>
                                        <p:attrNameLst>
                                          <p:attrName>style.color</p:attrName>
                                        </p:attrNameLst>
                                      </p:cBhvr>
                                      <p:by>
                                        <p:hsl h="0" s="12549" l="25098"/>
                                      </p:by>
                                    </p:animClr>
                                    <p:animClr clrSpc="hsl" dir="cw">
                                      <p:cBhvr>
                                        <p:cTn id="95" dur="500" fill="hold"/>
                                        <p:tgtEl>
                                          <p:spTgt spid="33"/>
                                        </p:tgtEl>
                                        <p:attrNameLst>
                                          <p:attrName>fillcolor</p:attrName>
                                        </p:attrNameLst>
                                      </p:cBhvr>
                                      <p:by>
                                        <p:hsl h="0" s="12549" l="25098"/>
                                      </p:by>
                                    </p:animClr>
                                    <p:animClr clrSpc="hsl" dir="cw">
                                      <p:cBhvr>
                                        <p:cTn id="96" dur="500" fill="hold"/>
                                        <p:tgtEl>
                                          <p:spTgt spid="33"/>
                                        </p:tgtEl>
                                        <p:attrNameLst>
                                          <p:attrName>stroke.color</p:attrName>
                                        </p:attrNameLst>
                                      </p:cBhvr>
                                      <p:by>
                                        <p:hsl h="0" s="12549" l="25098"/>
                                      </p:by>
                                    </p:animClr>
                                    <p:set>
                                      <p:cBhvr>
                                        <p:cTn id="97" dur="500" fill="hold"/>
                                        <p:tgtEl>
                                          <p:spTgt spid="33"/>
                                        </p:tgtEl>
                                        <p:attrNameLst>
                                          <p:attrName>fill.type</p:attrName>
                                        </p:attrNameLst>
                                      </p:cBhvr>
                                      <p:to>
                                        <p:strVal val="solid"/>
                                      </p:to>
                                    </p:set>
                                  </p:childTnLst>
                                </p:cTn>
                              </p:par>
                              <p:par>
                                <p:cTn id="98" presetID="24" presetClass="emph" presetSubtype="0" fill="hold" grpId="3" nodeType="withEffect">
                                  <p:stCondLst>
                                    <p:cond delay="3000"/>
                                  </p:stCondLst>
                                  <p:childTnLst>
                                    <p:animClr clrSpc="hsl" dir="cw">
                                      <p:cBhvr override="childStyle">
                                        <p:cTn id="99" dur="500" fill="hold"/>
                                        <p:tgtEl>
                                          <p:spTgt spid="25"/>
                                        </p:tgtEl>
                                        <p:attrNameLst>
                                          <p:attrName>style.color</p:attrName>
                                        </p:attrNameLst>
                                      </p:cBhvr>
                                      <p:by>
                                        <p:hsl h="0" s="-12549" l="-25098"/>
                                      </p:by>
                                    </p:animClr>
                                    <p:animClr clrSpc="hsl" dir="cw">
                                      <p:cBhvr>
                                        <p:cTn id="100" dur="500" fill="hold"/>
                                        <p:tgtEl>
                                          <p:spTgt spid="25"/>
                                        </p:tgtEl>
                                        <p:attrNameLst>
                                          <p:attrName>fillcolor</p:attrName>
                                        </p:attrNameLst>
                                      </p:cBhvr>
                                      <p:by>
                                        <p:hsl h="0" s="-12549" l="-25098"/>
                                      </p:by>
                                    </p:animClr>
                                    <p:animClr clrSpc="hsl" dir="cw">
                                      <p:cBhvr>
                                        <p:cTn id="101" dur="500" fill="hold"/>
                                        <p:tgtEl>
                                          <p:spTgt spid="25"/>
                                        </p:tgtEl>
                                        <p:attrNameLst>
                                          <p:attrName>stroke.color</p:attrName>
                                        </p:attrNameLst>
                                      </p:cBhvr>
                                      <p:by>
                                        <p:hsl h="0" s="-12549" l="-25098"/>
                                      </p:by>
                                    </p:animClr>
                                    <p:set>
                                      <p:cBhvr>
                                        <p:cTn id="102" dur="500" fill="hold"/>
                                        <p:tgtEl>
                                          <p:spTgt spid="25"/>
                                        </p:tgtEl>
                                        <p:attrNameLst>
                                          <p:attrName>fill.type</p:attrName>
                                        </p:attrNameLst>
                                      </p:cBhvr>
                                      <p:to>
                                        <p:strVal val="solid"/>
                                      </p:to>
                                    </p:set>
                                  </p:childTnLst>
                                </p:cTn>
                              </p:par>
                            </p:childTnLst>
                          </p:cTn>
                        </p:par>
                      </p:childTnLst>
                    </p:cTn>
                  </p:par>
                </p:childTnLst>
              </p:cTn>
              <p:nextCondLst>
                <p:cond evt="onClick" delay="0">
                  <p:tgtEl>
                    <p:spTgt spid="33"/>
                  </p:tgtEl>
                </p:cond>
              </p:nextCondLst>
            </p:seq>
            <p:seq concurrent="1" nextAc="seek">
              <p:cTn id="103" restart="whenNotActive" fill="hold" evtFilter="cancelBubble" nodeType="interactiveSeq">
                <p:stCondLst>
                  <p:cond evt="onClick" delay="0">
                    <p:tgtEl>
                      <p:spTgt spid="27"/>
                    </p:tgtEl>
                  </p:cond>
                </p:stCondLst>
                <p:endSync evt="end" delay="0">
                  <p:rtn val="all"/>
                </p:endSync>
                <p:childTnLst>
                  <p:par>
                    <p:cTn id="104" fill="hold">
                      <p:stCondLst>
                        <p:cond delay="0"/>
                      </p:stCondLst>
                      <p:childTnLst>
                        <p:par>
                          <p:cTn id="105" fill="hold">
                            <p:stCondLst>
                              <p:cond delay="0"/>
                            </p:stCondLst>
                            <p:childTnLst>
                              <p:par>
                                <p:cTn id="106" presetID="24" presetClass="emph" presetSubtype="0" fill="hold" grpId="1" nodeType="clickEffect">
                                  <p:stCondLst>
                                    <p:cond delay="0"/>
                                  </p:stCondLst>
                                  <p:childTnLst>
                                    <p:animClr clrSpc="hsl" dir="cw">
                                      <p:cBhvr override="childStyle">
                                        <p:cTn id="107" dur="500" fill="hold"/>
                                        <p:tgtEl>
                                          <p:spTgt spid="27"/>
                                        </p:tgtEl>
                                        <p:attrNameLst>
                                          <p:attrName>style.color</p:attrName>
                                        </p:attrNameLst>
                                      </p:cBhvr>
                                      <p:by>
                                        <p:hsl h="0" s="-12549" l="-25098"/>
                                      </p:by>
                                    </p:animClr>
                                    <p:animClr clrSpc="hsl" dir="cw">
                                      <p:cBhvr>
                                        <p:cTn id="108" dur="500" fill="hold"/>
                                        <p:tgtEl>
                                          <p:spTgt spid="27"/>
                                        </p:tgtEl>
                                        <p:attrNameLst>
                                          <p:attrName>fillcolor</p:attrName>
                                        </p:attrNameLst>
                                      </p:cBhvr>
                                      <p:by>
                                        <p:hsl h="0" s="-12549" l="-25098"/>
                                      </p:by>
                                    </p:animClr>
                                    <p:animClr clrSpc="hsl" dir="cw">
                                      <p:cBhvr>
                                        <p:cTn id="109" dur="500" fill="hold"/>
                                        <p:tgtEl>
                                          <p:spTgt spid="27"/>
                                        </p:tgtEl>
                                        <p:attrNameLst>
                                          <p:attrName>stroke.color</p:attrName>
                                        </p:attrNameLst>
                                      </p:cBhvr>
                                      <p:by>
                                        <p:hsl h="0" s="-12549" l="-25098"/>
                                      </p:by>
                                    </p:animClr>
                                    <p:set>
                                      <p:cBhvr>
                                        <p:cTn id="110" dur="500" fill="hold"/>
                                        <p:tgtEl>
                                          <p:spTgt spid="27"/>
                                        </p:tgtEl>
                                        <p:attrNameLst>
                                          <p:attrName>fill.type</p:attrName>
                                        </p:attrNameLst>
                                      </p:cBhvr>
                                      <p:to>
                                        <p:strVal val="solid"/>
                                      </p:to>
                                    </p:set>
                                  </p:childTnLst>
                                </p:cTn>
                              </p:par>
                              <p:par>
                                <p:cTn id="111" presetID="19" presetClass="emph" presetSubtype="0" fill="hold" grpId="0" nodeType="withEffect">
                                  <p:stCondLst>
                                    <p:cond delay="0"/>
                                  </p:stCondLst>
                                  <p:childTnLst>
                                    <p:animClr clrSpc="rgb" dir="cw">
                                      <p:cBhvr override="childStyle">
                                        <p:cTn id="112" dur="500" fill="hold"/>
                                        <p:tgtEl>
                                          <p:spTgt spid="16"/>
                                        </p:tgtEl>
                                        <p:attrNameLst>
                                          <p:attrName>style.color</p:attrName>
                                        </p:attrNameLst>
                                      </p:cBhvr>
                                      <p:to>
                                        <a:srgbClr val="FFC000"/>
                                      </p:to>
                                    </p:animClr>
                                    <p:animClr clrSpc="rgb" dir="cw">
                                      <p:cBhvr>
                                        <p:cTn id="113" dur="500" fill="hold"/>
                                        <p:tgtEl>
                                          <p:spTgt spid="16"/>
                                        </p:tgtEl>
                                        <p:attrNameLst>
                                          <p:attrName>fillcolor</p:attrName>
                                        </p:attrNameLst>
                                      </p:cBhvr>
                                      <p:to>
                                        <a:srgbClr val="FFC000"/>
                                      </p:to>
                                    </p:animClr>
                                    <p:set>
                                      <p:cBhvr>
                                        <p:cTn id="114" dur="500" fill="hold"/>
                                        <p:tgtEl>
                                          <p:spTgt spid="16"/>
                                        </p:tgtEl>
                                        <p:attrNameLst>
                                          <p:attrName>fill.type</p:attrName>
                                        </p:attrNameLst>
                                      </p:cBhvr>
                                      <p:to>
                                        <p:strVal val="solid"/>
                                      </p:to>
                                    </p:set>
                                    <p:set>
                                      <p:cBhvr>
                                        <p:cTn id="115" dur="500" fill="hold"/>
                                        <p:tgtEl>
                                          <p:spTgt spid="16"/>
                                        </p:tgtEl>
                                        <p:attrNameLst>
                                          <p:attrName>fill.on</p:attrName>
                                        </p:attrNameLst>
                                      </p:cBhvr>
                                      <p:to>
                                        <p:strVal val="true"/>
                                      </p:to>
                                    </p:set>
                                  </p:childTnLst>
                                </p:cTn>
                              </p:par>
                              <p:par>
                                <p:cTn id="116" presetID="1" presetClass="mediacall" presetSubtype="0" fill="hold" nodeType="withEffect">
                                  <p:stCondLst>
                                    <p:cond delay="0"/>
                                  </p:stCondLst>
                                  <p:childTnLst>
                                    <p:cmd type="call" cmd="playFrom(0.0)">
                                      <p:cBhvr>
                                        <p:cTn id="117" dur="20218" fill="hold"/>
                                        <p:tgtEl>
                                          <p:spTgt spid="39"/>
                                        </p:tgtEl>
                                      </p:cBhvr>
                                    </p:cmd>
                                  </p:childTnLst>
                                </p:cTn>
                              </p:par>
                              <p:par>
                                <p:cTn id="118" presetID="3" presetClass="mediacall" presetSubtype="0" fill="hold" nodeType="withEffect">
                                  <p:stCondLst>
                                    <p:cond delay="0"/>
                                  </p:stCondLst>
                                  <p:childTnLst>
                                    <p:cmd type="call" cmd="stop">
                                      <p:cBhvr>
                                        <p:cTn id="119" dur="1" fill="hold"/>
                                        <p:tgtEl>
                                          <p:spTgt spid="38"/>
                                        </p:tgtEl>
                                      </p:cBhvr>
                                    </p:cmd>
                                  </p:childTnLst>
                                </p:cTn>
                              </p:par>
                              <p:par>
                                <p:cTn id="120" presetID="19" presetClass="emph" presetSubtype="0" fill="hold" grpId="1" nodeType="withEffect">
                                  <p:stCondLst>
                                    <p:cond delay="3500"/>
                                  </p:stCondLst>
                                  <p:childTnLst>
                                    <p:animClr clrSpc="rgb" dir="cw">
                                      <p:cBhvr override="childStyle">
                                        <p:cTn id="121" dur="500" fill="hold"/>
                                        <p:tgtEl>
                                          <p:spTgt spid="16"/>
                                        </p:tgtEl>
                                        <p:attrNameLst>
                                          <p:attrName>style.color</p:attrName>
                                        </p:attrNameLst>
                                      </p:cBhvr>
                                      <p:to>
                                        <a:srgbClr val="FF0000"/>
                                      </p:to>
                                    </p:animClr>
                                    <p:animClr clrSpc="rgb" dir="cw">
                                      <p:cBhvr>
                                        <p:cTn id="122" dur="500" fill="hold"/>
                                        <p:tgtEl>
                                          <p:spTgt spid="16"/>
                                        </p:tgtEl>
                                        <p:attrNameLst>
                                          <p:attrName>fillcolor</p:attrName>
                                        </p:attrNameLst>
                                      </p:cBhvr>
                                      <p:to>
                                        <a:srgbClr val="FF0000"/>
                                      </p:to>
                                    </p:animClr>
                                    <p:set>
                                      <p:cBhvr>
                                        <p:cTn id="123" dur="500" fill="hold"/>
                                        <p:tgtEl>
                                          <p:spTgt spid="16"/>
                                        </p:tgtEl>
                                        <p:attrNameLst>
                                          <p:attrName>fill.type</p:attrName>
                                        </p:attrNameLst>
                                      </p:cBhvr>
                                      <p:to>
                                        <p:strVal val="solid"/>
                                      </p:to>
                                    </p:set>
                                    <p:set>
                                      <p:cBhvr>
                                        <p:cTn id="124" dur="500" fill="hold"/>
                                        <p:tgtEl>
                                          <p:spTgt spid="16"/>
                                        </p:tgtEl>
                                        <p:attrNameLst>
                                          <p:attrName>fill.on</p:attrName>
                                        </p:attrNameLst>
                                      </p:cBhvr>
                                      <p:to>
                                        <p:strVal val="true"/>
                                      </p:to>
                                    </p:set>
                                  </p:childTnLst>
                                </p:cTn>
                              </p:par>
                              <p:par>
                                <p:cTn id="125" presetID="19" presetClass="emph" presetSubtype="0" repeatCount="4000" fill="hold" grpId="3" nodeType="withEffect">
                                  <p:stCondLst>
                                    <p:cond delay="3500"/>
                                  </p:stCondLst>
                                  <p:childTnLst>
                                    <p:animClr clrSpc="rgb" dir="cw">
                                      <p:cBhvr override="childStyle">
                                        <p:cTn id="126" dur="500" fill="hold"/>
                                        <p:tgtEl>
                                          <p:spTgt spid="15"/>
                                        </p:tgtEl>
                                        <p:attrNameLst>
                                          <p:attrName>style.color</p:attrName>
                                        </p:attrNameLst>
                                      </p:cBhvr>
                                      <p:to>
                                        <a:srgbClr val="92D050"/>
                                      </p:to>
                                    </p:animClr>
                                    <p:animClr clrSpc="rgb" dir="cw">
                                      <p:cBhvr>
                                        <p:cTn id="127" dur="500" fill="hold"/>
                                        <p:tgtEl>
                                          <p:spTgt spid="15"/>
                                        </p:tgtEl>
                                        <p:attrNameLst>
                                          <p:attrName>fillcolor</p:attrName>
                                        </p:attrNameLst>
                                      </p:cBhvr>
                                      <p:to>
                                        <a:srgbClr val="92D050"/>
                                      </p:to>
                                    </p:animClr>
                                    <p:set>
                                      <p:cBhvr>
                                        <p:cTn id="128" dur="500" fill="hold"/>
                                        <p:tgtEl>
                                          <p:spTgt spid="15"/>
                                        </p:tgtEl>
                                        <p:attrNameLst>
                                          <p:attrName>fill.type</p:attrName>
                                        </p:attrNameLst>
                                      </p:cBhvr>
                                      <p:to>
                                        <p:strVal val="solid"/>
                                      </p:to>
                                    </p:set>
                                    <p:set>
                                      <p:cBhvr>
                                        <p:cTn id="129" dur="500" fill="hold"/>
                                        <p:tgtEl>
                                          <p:spTgt spid="15"/>
                                        </p:tgtEl>
                                        <p:attrNameLst>
                                          <p:attrName>fill.on</p:attrName>
                                        </p:attrNameLst>
                                      </p:cBhvr>
                                      <p:to>
                                        <p:strVal val="true"/>
                                      </p:to>
                                    </p:set>
                                  </p:childTnLst>
                                </p:cTn>
                              </p:par>
                              <p:par>
                                <p:cTn id="130" presetID="1" presetClass="mediacall" presetSubtype="0" fill="hold" nodeType="withEffect">
                                  <p:stCondLst>
                                    <p:cond delay="3500"/>
                                  </p:stCondLst>
                                  <p:childTnLst>
                                    <p:cmd type="call" cmd="playFrom(0.0)">
                                      <p:cBhvr>
                                        <p:cTn id="131" dur="5903" fill="hold"/>
                                        <p:tgtEl>
                                          <p:spTgt spid="41"/>
                                        </p:tgtEl>
                                      </p:cBhvr>
                                    </p:cmd>
                                  </p:childTnLst>
                                </p:cTn>
                              </p:par>
                              <p:par>
                                <p:cTn id="132" presetID="3" presetClass="mediacall" presetSubtype="0" fill="hold" nodeType="withEffect">
                                  <p:stCondLst>
                                    <p:cond delay="3500"/>
                                  </p:stCondLst>
                                  <p:childTnLst>
                                    <p:cmd type="call" cmd="stop">
                                      <p:cBhvr>
                                        <p:cTn id="133" dur="1" fill="hold"/>
                                        <p:tgtEl>
                                          <p:spTgt spid="39"/>
                                        </p:tgtEl>
                                      </p:cBhvr>
                                    </p:cmd>
                                  </p:childTnLst>
                                </p:cTn>
                              </p:par>
                              <p:par>
                                <p:cTn id="134" presetID="30" presetClass="emph" presetSubtype="0" fill="hold" grpId="2" nodeType="withEffect">
                                  <p:stCondLst>
                                    <p:cond delay="3500"/>
                                  </p:stCondLst>
                                  <p:childTnLst>
                                    <p:animClr clrSpc="hsl" dir="cw">
                                      <p:cBhvr override="childStyle">
                                        <p:cTn id="135" dur="500" fill="hold"/>
                                        <p:tgtEl>
                                          <p:spTgt spid="27"/>
                                        </p:tgtEl>
                                        <p:attrNameLst>
                                          <p:attrName>style.color</p:attrName>
                                        </p:attrNameLst>
                                      </p:cBhvr>
                                      <p:by>
                                        <p:hsl h="0" s="12549" l="25098"/>
                                      </p:by>
                                    </p:animClr>
                                    <p:animClr clrSpc="hsl" dir="cw">
                                      <p:cBhvr>
                                        <p:cTn id="136" dur="500" fill="hold"/>
                                        <p:tgtEl>
                                          <p:spTgt spid="27"/>
                                        </p:tgtEl>
                                        <p:attrNameLst>
                                          <p:attrName>fillcolor</p:attrName>
                                        </p:attrNameLst>
                                      </p:cBhvr>
                                      <p:by>
                                        <p:hsl h="0" s="12549" l="25098"/>
                                      </p:by>
                                    </p:animClr>
                                    <p:animClr clrSpc="hsl" dir="cw">
                                      <p:cBhvr>
                                        <p:cTn id="137" dur="500" fill="hold"/>
                                        <p:tgtEl>
                                          <p:spTgt spid="27"/>
                                        </p:tgtEl>
                                        <p:attrNameLst>
                                          <p:attrName>stroke.color</p:attrName>
                                        </p:attrNameLst>
                                      </p:cBhvr>
                                      <p:by>
                                        <p:hsl h="0" s="12549" l="25098"/>
                                      </p:by>
                                    </p:animClr>
                                    <p:set>
                                      <p:cBhvr>
                                        <p:cTn id="138" dur="500" fill="hold"/>
                                        <p:tgtEl>
                                          <p:spTgt spid="27"/>
                                        </p:tgtEl>
                                        <p:attrNameLst>
                                          <p:attrName>fill.type</p:attrName>
                                        </p:attrNameLst>
                                      </p:cBhvr>
                                      <p:to>
                                        <p:strVal val="solid"/>
                                      </p:to>
                                    </p:set>
                                  </p:childTnLst>
                                </p:cTn>
                              </p:par>
                              <p:par>
                                <p:cTn id="139" presetID="24" presetClass="emph" presetSubtype="0" fill="hold" grpId="4" nodeType="withEffect">
                                  <p:stCondLst>
                                    <p:cond delay="3500"/>
                                  </p:stCondLst>
                                  <p:childTnLst>
                                    <p:animClr clrSpc="hsl" dir="cw">
                                      <p:cBhvr override="childStyle">
                                        <p:cTn id="140" dur="500" fill="hold"/>
                                        <p:tgtEl>
                                          <p:spTgt spid="25"/>
                                        </p:tgtEl>
                                        <p:attrNameLst>
                                          <p:attrName>style.color</p:attrName>
                                        </p:attrNameLst>
                                      </p:cBhvr>
                                      <p:by>
                                        <p:hsl h="0" s="-12549" l="-25098"/>
                                      </p:by>
                                    </p:animClr>
                                    <p:animClr clrSpc="hsl" dir="cw">
                                      <p:cBhvr>
                                        <p:cTn id="141" dur="500" fill="hold"/>
                                        <p:tgtEl>
                                          <p:spTgt spid="25"/>
                                        </p:tgtEl>
                                        <p:attrNameLst>
                                          <p:attrName>fillcolor</p:attrName>
                                        </p:attrNameLst>
                                      </p:cBhvr>
                                      <p:by>
                                        <p:hsl h="0" s="-12549" l="-25098"/>
                                      </p:by>
                                    </p:animClr>
                                    <p:animClr clrSpc="hsl" dir="cw">
                                      <p:cBhvr>
                                        <p:cTn id="142" dur="500" fill="hold"/>
                                        <p:tgtEl>
                                          <p:spTgt spid="25"/>
                                        </p:tgtEl>
                                        <p:attrNameLst>
                                          <p:attrName>stroke.color</p:attrName>
                                        </p:attrNameLst>
                                      </p:cBhvr>
                                      <p:by>
                                        <p:hsl h="0" s="-12549" l="-25098"/>
                                      </p:by>
                                    </p:animClr>
                                    <p:set>
                                      <p:cBhvr>
                                        <p:cTn id="143" dur="500" fill="hold"/>
                                        <p:tgtEl>
                                          <p:spTgt spid="25"/>
                                        </p:tgtEl>
                                        <p:attrNameLst>
                                          <p:attrName>fill.type</p:attrName>
                                        </p:attrNameLst>
                                      </p:cBhvr>
                                      <p:to>
                                        <p:strVal val="solid"/>
                                      </p:to>
                                    </p:set>
                                  </p:childTnLst>
                                </p:cTn>
                              </p:par>
                            </p:childTnLst>
                          </p:cTn>
                        </p:par>
                      </p:childTnLst>
                    </p:cTn>
                  </p:par>
                </p:childTnLst>
              </p:cTn>
              <p:nextCondLst>
                <p:cond evt="onClick" delay="0">
                  <p:tgtEl>
                    <p:spTgt spid="27"/>
                  </p:tgtEl>
                </p:cond>
              </p:nextCondLst>
            </p:seq>
            <p:seq concurrent="1" nextAc="seek">
              <p:cTn id="144" restart="whenNotActive" fill="hold" evtFilter="cancelBubble" nodeType="interactiveSeq">
                <p:stCondLst>
                  <p:cond evt="onClick" delay="0">
                    <p:tgtEl>
                      <p:spTgt spid="34"/>
                    </p:tgtEl>
                  </p:cond>
                </p:stCondLst>
                <p:endSync evt="end" delay="0">
                  <p:rtn val="all"/>
                </p:endSync>
                <p:childTnLst>
                  <p:par>
                    <p:cTn id="145" fill="hold">
                      <p:stCondLst>
                        <p:cond delay="0"/>
                      </p:stCondLst>
                      <p:childTnLst>
                        <p:par>
                          <p:cTn id="146" fill="hold">
                            <p:stCondLst>
                              <p:cond delay="0"/>
                            </p:stCondLst>
                            <p:childTnLst>
                              <p:par>
                                <p:cTn id="147" presetID="24" presetClass="emph" presetSubtype="0" fill="hold" grpId="1" nodeType="clickEffect">
                                  <p:stCondLst>
                                    <p:cond delay="0"/>
                                  </p:stCondLst>
                                  <p:childTnLst>
                                    <p:animClr clrSpc="hsl" dir="cw">
                                      <p:cBhvr override="childStyle">
                                        <p:cTn id="148" dur="500" fill="hold"/>
                                        <p:tgtEl>
                                          <p:spTgt spid="34"/>
                                        </p:tgtEl>
                                        <p:attrNameLst>
                                          <p:attrName>style.color</p:attrName>
                                        </p:attrNameLst>
                                      </p:cBhvr>
                                      <p:by>
                                        <p:hsl h="0" s="-12549" l="-25098"/>
                                      </p:by>
                                    </p:animClr>
                                    <p:animClr clrSpc="hsl" dir="cw">
                                      <p:cBhvr>
                                        <p:cTn id="149" dur="500" fill="hold"/>
                                        <p:tgtEl>
                                          <p:spTgt spid="34"/>
                                        </p:tgtEl>
                                        <p:attrNameLst>
                                          <p:attrName>fillcolor</p:attrName>
                                        </p:attrNameLst>
                                      </p:cBhvr>
                                      <p:by>
                                        <p:hsl h="0" s="-12549" l="-25098"/>
                                      </p:by>
                                    </p:animClr>
                                    <p:animClr clrSpc="hsl" dir="cw">
                                      <p:cBhvr>
                                        <p:cTn id="150" dur="500" fill="hold"/>
                                        <p:tgtEl>
                                          <p:spTgt spid="34"/>
                                        </p:tgtEl>
                                        <p:attrNameLst>
                                          <p:attrName>stroke.color</p:attrName>
                                        </p:attrNameLst>
                                      </p:cBhvr>
                                      <p:by>
                                        <p:hsl h="0" s="-12549" l="-25098"/>
                                      </p:by>
                                    </p:animClr>
                                    <p:set>
                                      <p:cBhvr>
                                        <p:cTn id="151" dur="500" fill="hold"/>
                                        <p:tgtEl>
                                          <p:spTgt spid="34"/>
                                        </p:tgtEl>
                                        <p:attrNameLst>
                                          <p:attrName>fill.type</p:attrName>
                                        </p:attrNameLst>
                                      </p:cBhvr>
                                      <p:to>
                                        <p:strVal val="solid"/>
                                      </p:to>
                                    </p:set>
                                  </p:childTnLst>
                                </p:cTn>
                              </p:par>
                              <p:par>
                                <p:cTn id="152" presetID="19" presetClass="emph" presetSubtype="0" fill="hold" grpId="0" nodeType="withEffect">
                                  <p:stCondLst>
                                    <p:cond delay="0"/>
                                  </p:stCondLst>
                                  <p:childTnLst>
                                    <p:animClr clrSpc="rgb" dir="cw">
                                      <p:cBhvr override="childStyle">
                                        <p:cTn id="153" dur="500" fill="hold"/>
                                        <p:tgtEl>
                                          <p:spTgt spid="32"/>
                                        </p:tgtEl>
                                        <p:attrNameLst>
                                          <p:attrName>style.color</p:attrName>
                                        </p:attrNameLst>
                                      </p:cBhvr>
                                      <p:to>
                                        <a:schemeClr val="accent2"/>
                                      </p:to>
                                    </p:animClr>
                                    <p:animClr clrSpc="rgb" dir="cw">
                                      <p:cBhvr>
                                        <p:cTn id="154" dur="500" fill="hold"/>
                                        <p:tgtEl>
                                          <p:spTgt spid="32"/>
                                        </p:tgtEl>
                                        <p:attrNameLst>
                                          <p:attrName>fillcolor</p:attrName>
                                        </p:attrNameLst>
                                      </p:cBhvr>
                                      <p:to>
                                        <a:schemeClr val="accent2"/>
                                      </p:to>
                                    </p:animClr>
                                    <p:set>
                                      <p:cBhvr>
                                        <p:cTn id="155" dur="500" fill="hold"/>
                                        <p:tgtEl>
                                          <p:spTgt spid="32"/>
                                        </p:tgtEl>
                                        <p:attrNameLst>
                                          <p:attrName>fill.type</p:attrName>
                                        </p:attrNameLst>
                                      </p:cBhvr>
                                      <p:to>
                                        <p:strVal val="solid"/>
                                      </p:to>
                                    </p:set>
                                    <p:set>
                                      <p:cBhvr>
                                        <p:cTn id="156" dur="500" fill="hold"/>
                                        <p:tgtEl>
                                          <p:spTgt spid="32"/>
                                        </p:tgtEl>
                                        <p:attrNameLst>
                                          <p:attrName>fill.on</p:attrName>
                                        </p:attrNameLst>
                                      </p:cBhvr>
                                      <p:to>
                                        <p:strVal val="true"/>
                                      </p:to>
                                    </p:set>
                                  </p:childTnLst>
                                </p:cTn>
                              </p:par>
                              <p:par>
                                <p:cTn id="157" presetID="1" presetClass="mediacall" presetSubtype="0" fill="hold" nodeType="withEffect">
                                  <p:stCondLst>
                                    <p:cond delay="0"/>
                                  </p:stCondLst>
                                  <p:childTnLst>
                                    <p:cmd type="call" cmd="playFrom(0.0)">
                                      <p:cBhvr>
                                        <p:cTn id="158" dur="20218" fill="hold"/>
                                        <p:tgtEl>
                                          <p:spTgt spid="39"/>
                                        </p:tgtEl>
                                      </p:cBhvr>
                                    </p:cmd>
                                  </p:childTnLst>
                                </p:cTn>
                              </p:par>
                              <p:par>
                                <p:cTn id="159" presetID="3" presetClass="mediacall" presetSubtype="0" fill="hold" nodeType="withEffect">
                                  <p:stCondLst>
                                    <p:cond delay="0"/>
                                  </p:stCondLst>
                                  <p:childTnLst>
                                    <p:cmd type="call" cmd="stop">
                                      <p:cBhvr>
                                        <p:cTn id="160" dur="1" fill="hold"/>
                                        <p:tgtEl>
                                          <p:spTgt spid="38"/>
                                        </p:tgtEl>
                                      </p:cBhvr>
                                    </p:cmd>
                                  </p:childTnLst>
                                </p:cTn>
                              </p:par>
                              <p:par>
                                <p:cTn id="161" presetID="19" presetClass="emph" presetSubtype="0" fill="hold" grpId="1" nodeType="withEffect">
                                  <p:stCondLst>
                                    <p:cond delay="3000"/>
                                  </p:stCondLst>
                                  <p:childTnLst>
                                    <p:animClr clrSpc="rgb" dir="cw">
                                      <p:cBhvr override="childStyle">
                                        <p:cTn id="162" dur="500" fill="hold"/>
                                        <p:tgtEl>
                                          <p:spTgt spid="32"/>
                                        </p:tgtEl>
                                        <p:attrNameLst>
                                          <p:attrName>style.color</p:attrName>
                                        </p:attrNameLst>
                                      </p:cBhvr>
                                      <p:to>
                                        <a:srgbClr val="FF0000"/>
                                      </p:to>
                                    </p:animClr>
                                    <p:animClr clrSpc="rgb" dir="cw">
                                      <p:cBhvr>
                                        <p:cTn id="163" dur="500" fill="hold"/>
                                        <p:tgtEl>
                                          <p:spTgt spid="32"/>
                                        </p:tgtEl>
                                        <p:attrNameLst>
                                          <p:attrName>fillcolor</p:attrName>
                                        </p:attrNameLst>
                                      </p:cBhvr>
                                      <p:to>
                                        <a:srgbClr val="FF0000"/>
                                      </p:to>
                                    </p:animClr>
                                    <p:set>
                                      <p:cBhvr>
                                        <p:cTn id="164" dur="500" fill="hold"/>
                                        <p:tgtEl>
                                          <p:spTgt spid="32"/>
                                        </p:tgtEl>
                                        <p:attrNameLst>
                                          <p:attrName>fill.type</p:attrName>
                                        </p:attrNameLst>
                                      </p:cBhvr>
                                      <p:to>
                                        <p:strVal val="solid"/>
                                      </p:to>
                                    </p:set>
                                    <p:set>
                                      <p:cBhvr>
                                        <p:cTn id="165" dur="500" fill="hold"/>
                                        <p:tgtEl>
                                          <p:spTgt spid="32"/>
                                        </p:tgtEl>
                                        <p:attrNameLst>
                                          <p:attrName>fill.on</p:attrName>
                                        </p:attrNameLst>
                                      </p:cBhvr>
                                      <p:to>
                                        <p:strVal val="true"/>
                                      </p:to>
                                    </p:set>
                                  </p:childTnLst>
                                </p:cTn>
                              </p:par>
                              <p:par>
                                <p:cTn id="166" presetID="19" presetClass="emph" presetSubtype="0" repeatCount="4000" fill="hold" grpId="4" nodeType="withEffect">
                                  <p:stCondLst>
                                    <p:cond delay="3000"/>
                                  </p:stCondLst>
                                  <p:childTnLst>
                                    <p:animClr clrSpc="rgb" dir="cw">
                                      <p:cBhvr override="childStyle">
                                        <p:cTn id="167" dur="500" fill="hold"/>
                                        <p:tgtEl>
                                          <p:spTgt spid="15"/>
                                        </p:tgtEl>
                                        <p:attrNameLst>
                                          <p:attrName>style.color</p:attrName>
                                        </p:attrNameLst>
                                      </p:cBhvr>
                                      <p:to>
                                        <a:srgbClr val="92D050"/>
                                      </p:to>
                                    </p:animClr>
                                    <p:animClr clrSpc="rgb" dir="cw">
                                      <p:cBhvr>
                                        <p:cTn id="168" dur="500" fill="hold"/>
                                        <p:tgtEl>
                                          <p:spTgt spid="15"/>
                                        </p:tgtEl>
                                        <p:attrNameLst>
                                          <p:attrName>fillcolor</p:attrName>
                                        </p:attrNameLst>
                                      </p:cBhvr>
                                      <p:to>
                                        <a:srgbClr val="92D050"/>
                                      </p:to>
                                    </p:animClr>
                                    <p:set>
                                      <p:cBhvr>
                                        <p:cTn id="169" dur="500" fill="hold"/>
                                        <p:tgtEl>
                                          <p:spTgt spid="15"/>
                                        </p:tgtEl>
                                        <p:attrNameLst>
                                          <p:attrName>fill.type</p:attrName>
                                        </p:attrNameLst>
                                      </p:cBhvr>
                                      <p:to>
                                        <p:strVal val="solid"/>
                                      </p:to>
                                    </p:set>
                                    <p:set>
                                      <p:cBhvr>
                                        <p:cTn id="170" dur="500" fill="hold"/>
                                        <p:tgtEl>
                                          <p:spTgt spid="15"/>
                                        </p:tgtEl>
                                        <p:attrNameLst>
                                          <p:attrName>fill.on</p:attrName>
                                        </p:attrNameLst>
                                      </p:cBhvr>
                                      <p:to>
                                        <p:strVal val="true"/>
                                      </p:to>
                                    </p:set>
                                  </p:childTnLst>
                                </p:cTn>
                              </p:par>
                              <p:par>
                                <p:cTn id="171" presetID="1" presetClass="mediacall" presetSubtype="0" fill="hold" nodeType="withEffect">
                                  <p:stCondLst>
                                    <p:cond delay="3000"/>
                                  </p:stCondLst>
                                  <p:childTnLst>
                                    <p:cmd type="call" cmd="playFrom(0.0)">
                                      <p:cBhvr>
                                        <p:cTn id="172" dur="5903" fill="hold"/>
                                        <p:tgtEl>
                                          <p:spTgt spid="41"/>
                                        </p:tgtEl>
                                      </p:cBhvr>
                                    </p:cmd>
                                  </p:childTnLst>
                                </p:cTn>
                              </p:par>
                              <p:par>
                                <p:cTn id="173" presetID="3" presetClass="mediacall" presetSubtype="0" fill="hold" nodeType="withEffect">
                                  <p:stCondLst>
                                    <p:cond delay="3000"/>
                                  </p:stCondLst>
                                  <p:childTnLst>
                                    <p:cmd type="call" cmd="stop">
                                      <p:cBhvr>
                                        <p:cTn id="174" dur="1" fill="hold"/>
                                        <p:tgtEl>
                                          <p:spTgt spid="39"/>
                                        </p:tgtEl>
                                      </p:cBhvr>
                                    </p:cmd>
                                  </p:childTnLst>
                                </p:cTn>
                              </p:par>
                              <p:par>
                                <p:cTn id="175" presetID="30" presetClass="emph" presetSubtype="0" fill="hold" grpId="2" nodeType="withEffect">
                                  <p:stCondLst>
                                    <p:cond delay="3000"/>
                                  </p:stCondLst>
                                  <p:childTnLst>
                                    <p:animClr clrSpc="hsl" dir="cw">
                                      <p:cBhvr override="childStyle">
                                        <p:cTn id="176" dur="500" fill="hold"/>
                                        <p:tgtEl>
                                          <p:spTgt spid="34"/>
                                        </p:tgtEl>
                                        <p:attrNameLst>
                                          <p:attrName>style.color</p:attrName>
                                        </p:attrNameLst>
                                      </p:cBhvr>
                                      <p:by>
                                        <p:hsl h="0" s="12549" l="25098"/>
                                      </p:by>
                                    </p:animClr>
                                    <p:animClr clrSpc="hsl" dir="cw">
                                      <p:cBhvr>
                                        <p:cTn id="177" dur="500" fill="hold"/>
                                        <p:tgtEl>
                                          <p:spTgt spid="34"/>
                                        </p:tgtEl>
                                        <p:attrNameLst>
                                          <p:attrName>fillcolor</p:attrName>
                                        </p:attrNameLst>
                                      </p:cBhvr>
                                      <p:by>
                                        <p:hsl h="0" s="12549" l="25098"/>
                                      </p:by>
                                    </p:animClr>
                                    <p:animClr clrSpc="hsl" dir="cw">
                                      <p:cBhvr>
                                        <p:cTn id="178" dur="500" fill="hold"/>
                                        <p:tgtEl>
                                          <p:spTgt spid="34"/>
                                        </p:tgtEl>
                                        <p:attrNameLst>
                                          <p:attrName>stroke.color</p:attrName>
                                        </p:attrNameLst>
                                      </p:cBhvr>
                                      <p:by>
                                        <p:hsl h="0" s="12549" l="25098"/>
                                      </p:by>
                                    </p:animClr>
                                    <p:set>
                                      <p:cBhvr>
                                        <p:cTn id="179" dur="500" fill="hold"/>
                                        <p:tgtEl>
                                          <p:spTgt spid="34"/>
                                        </p:tgtEl>
                                        <p:attrNameLst>
                                          <p:attrName>fill.type</p:attrName>
                                        </p:attrNameLst>
                                      </p:cBhvr>
                                      <p:to>
                                        <p:strVal val="solid"/>
                                      </p:to>
                                    </p:set>
                                  </p:childTnLst>
                                </p:cTn>
                              </p:par>
                              <p:par>
                                <p:cTn id="180" presetID="24" presetClass="emph" presetSubtype="0" fill="hold" grpId="5" nodeType="withEffect">
                                  <p:stCondLst>
                                    <p:cond delay="3000"/>
                                  </p:stCondLst>
                                  <p:childTnLst>
                                    <p:animClr clrSpc="hsl" dir="cw">
                                      <p:cBhvr override="childStyle">
                                        <p:cTn id="181" dur="500" fill="hold"/>
                                        <p:tgtEl>
                                          <p:spTgt spid="25"/>
                                        </p:tgtEl>
                                        <p:attrNameLst>
                                          <p:attrName>style.color</p:attrName>
                                        </p:attrNameLst>
                                      </p:cBhvr>
                                      <p:by>
                                        <p:hsl h="0" s="-12549" l="-25098"/>
                                      </p:by>
                                    </p:animClr>
                                    <p:animClr clrSpc="hsl" dir="cw">
                                      <p:cBhvr>
                                        <p:cTn id="182" dur="500" fill="hold"/>
                                        <p:tgtEl>
                                          <p:spTgt spid="25"/>
                                        </p:tgtEl>
                                        <p:attrNameLst>
                                          <p:attrName>fillcolor</p:attrName>
                                        </p:attrNameLst>
                                      </p:cBhvr>
                                      <p:by>
                                        <p:hsl h="0" s="-12549" l="-25098"/>
                                      </p:by>
                                    </p:animClr>
                                    <p:animClr clrSpc="hsl" dir="cw">
                                      <p:cBhvr>
                                        <p:cTn id="183" dur="500" fill="hold"/>
                                        <p:tgtEl>
                                          <p:spTgt spid="25"/>
                                        </p:tgtEl>
                                        <p:attrNameLst>
                                          <p:attrName>stroke.color</p:attrName>
                                        </p:attrNameLst>
                                      </p:cBhvr>
                                      <p:by>
                                        <p:hsl h="0" s="-12549" l="-25098"/>
                                      </p:by>
                                    </p:animClr>
                                    <p:set>
                                      <p:cBhvr>
                                        <p:cTn id="184" dur="500" fill="hold"/>
                                        <p:tgtEl>
                                          <p:spTgt spid="25"/>
                                        </p:tgtEl>
                                        <p:attrNameLst>
                                          <p:attrName>fill.type</p:attrName>
                                        </p:attrNameLst>
                                      </p:cBhvr>
                                      <p:to>
                                        <p:strVal val="solid"/>
                                      </p:to>
                                    </p:set>
                                  </p:childTnLst>
                                </p:cTn>
                              </p:par>
                            </p:childTnLst>
                          </p:cTn>
                        </p:par>
                      </p:childTnLst>
                    </p:cTn>
                  </p:par>
                </p:childTnLst>
              </p:cTn>
              <p:nextCondLst>
                <p:cond evt="onClick" delay="0">
                  <p:tgtEl>
                    <p:spTgt spid="34"/>
                  </p:tgtEl>
                </p:cond>
              </p:nextCondLst>
            </p:seq>
            <p:audio>
              <p:cMediaNode vol="80000">
                <p:cTn id="185" fill="hold" display="0">
                  <p:stCondLst>
                    <p:cond delay="indefinite"/>
                  </p:stCondLst>
                  <p:endCondLst>
                    <p:cond evt="onStopAudio" delay="0">
                      <p:tgtEl>
                        <p:sldTgt/>
                      </p:tgtEl>
                    </p:cond>
                  </p:endCondLst>
                </p:cTn>
                <p:tgtEl>
                  <p:spTgt spid="39"/>
                </p:tgtEl>
              </p:cMediaNode>
            </p:audio>
            <p:audio>
              <p:cMediaNode vol="80000">
                <p:cTn id="186" fill="hold" display="0">
                  <p:stCondLst>
                    <p:cond delay="indefinite"/>
                  </p:stCondLst>
                  <p:endCondLst>
                    <p:cond evt="onStopAudio" delay="0">
                      <p:tgtEl>
                        <p:sldTgt/>
                      </p:tgtEl>
                    </p:cond>
                  </p:endCondLst>
                </p:cTn>
                <p:tgtEl>
                  <p:spTgt spid="40"/>
                </p:tgtEl>
              </p:cMediaNode>
            </p:audio>
            <p:audio>
              <p:cMediaNode vol="80000">
                <p:cTn id="187" fill="hold" display="0">
                  <p:stCondLst>
                    <p:cond delay="indefinite"/>
                  </p:stCondLst>
                  <p:endCondLst>
                    <p:cond evt="onStopAudio" delay="0">
                      <p:tgtEl>
                        <p:sldTgt/>
                      </p:tgtEl>
                    </p:cond>
                  </p:endCondLst>
                </p:cTn>
                <p:tgtEl>
                  <p:spTgt spid="41"/>
                </p:tgtEl>
              </p:cMediaNode>
            </p:audio>
          </p:childTnLst>
        </p:cTn>
      </p:par>
    </p:tnLst>
    <p:bldLst>
      <p:bldP spid="24" grpId="0"/>
      <p:bldP spid="15" grpId="0" animBg="1"/>
      <p:bldP spid="15" grpId="1" animBg="1"/>
      <p:bldP spid="15" grpId="2" animBg="1"/>
      <p:bldP spid="15" grpId="3" animBg="1"/>
      <p:bldP spid="15" grpId="4" animBg="1"/>
      <p:bldP spid="16" grpId="0" animBg="1"/>
      <p:bldP spid="16" grpId="1" animBg="1"/>
      <p:bldP spid="25" grpId="0"/>
      <p:bldP spid="25" grpId="1"/>
      <p:bldP spid="25" grpId="2"/>
      <p:bldP spid="25" grpId="3"/>
      <p:bldP spid="25" grpId="4"/>
      <p:bldP spid="25" grpId="5"/>
      <p:bldP spid="27" grpId="0"/>
      <p:bldP spid="27" grpId="1"/>
      <p:bldP spid="27" grpId="2"/>
      <p:bldP spid="31" grpId="0" animBg="1"/>
      <p:bldP spid="31" grpId="1" animBg="1"/>
      <p:bldP spid="32" grpId="0" animBg="1"/>
      <p:bldP spid="32" grpId="1" animBg="1"/>
      <p:bldP spid="33" grpId="0"/>
      <p:bldP spid="33" grpId="1"/>
      <p:bldP spid="33" grpId="2"/>
      <p:bldP spid="34" grpId="0"/>
      <p:bldP spid="34" grpId="1"/>
      <p:bldP spid="34"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ackground image">
            <a:extLst>
              <a:ext uri="{FF2B5EF4-FFF2-40B4-BE49-F238E27FC236}">
                <a16:creationId xmlns:a16="http://schemas.microsoft.com/office/drawing/2014/main" id="{1230C834-D16D-47B9-8F74-29C0BF3B24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23" name="Straight Connector 22">
            <a:extLst>
              <a:ext uri="{FF2B5EF4-FFF2-40B4-BE49-F238E27FC236}">
                <a16:creationId xmlns:a16="http://schemas.microsoft.com/office/drawing/2014/main" id="{C7B0FE9C-F303-49FF-B30D-C4457E06642A}"/>
              </a:ext>
            </a:extLst>
          </p:cNvPr>
          <p:cNvCxnSpPr/>
          <p:nvPr/>
        </p:nvCxnSpPr>
        <p:spPr>
          <a:xfrm>
            <a:off x="0" y="4695360"/>
            <a:ext cx="9144000" cy="0"/>
          </a:xfrm>
          <a:prstGeom prst="line">
            <a:avLst/>
          </a:prstGeom>
          <a:ln w="381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7D700C-B032-496C-9680-57633EB31182}"/>
              </a:ext>
            </a:extLst>
          </p:cNvPr>
          <p:cNvCxnSpPr/>
          <p:nvPr/>
        </p:nvCxnSpPr>
        <p:spPr>
          <a:xfrm>
            <a:off x="0" y="4047914"/>
            <a:ext cx="9144000" cy="0"/>
          </a:xfrm>
          <a:prstGeom prst="line">
            <a:avLst/>
          </a:prstGeom>
          <a:ln w="381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199134-2609-4E66-A329-2863BCCC5133}"/>
              </a:ext>
            </a:extLst>
          </p:cNvPr>
          <p:cNvCxnSpPr/>
          <p:nvPr/>
        </p:nvCxnSpPr>
        <p:spPr>
          <a:xfrm>
            <a:off x="0" y="3146032"/>
            <a:ext cx="9144000" cy="0"/>
          </a:xfrm>
          <a:prstGeom prst="line">
            <a:avLst/>
          </a:prstGeom>
          <a:ln w="762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2254BD6F-C222-4EBF-A18A-FDA724EC8AEA}"/>
              </a:ext>
            </a:extLst>
          </p:cNvPr>
          <p:cNvSpPr/>
          <p:nvPr/>
        </p:nvSpPr>
        <p:spPr>
          <a:xfrm flipH="1">
            <a:off x="494929" y="2688208"/>
            <a:ext cx="8154143" cy="938951"/>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000000"/>
          </a:solidFill>
          <a:ln w="38100">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 name="TextBox 23">
            <a:extLst>
              <a:ext uri="{FF2B5EF4-FFF2-40B4-BE49-F238E27FC236}">
                <a16:creationId xmlns:a16="http://schemas.microsoft.com/office/drawing/2014/main" id="{4605F6AC-8356-4661-B6A4-309609CF4CCF}"/>
              </a:ext>
            </a:extLst>
          </p:cNvPr>
          <p:cNvSpPr txBox="1"/>
          <p:nvPr/>
        </p:nvSpPr>
        <p:spPr>
          <a:xfrm>
            <a:off x="1038688" y="2712410"/>
            <a:ext cx="7037773" cy="1200329"/>
          </a:xfrm>
          <a:prstGeom prst="rect">
            <a:avLst/>
          </a:prstGeom>
          <a:noFill/>
        </p:spPr>
        <p:txBody>
          <a:bodyPr wrap="square" rtlCol="0">
            <a:spAutoFit/>
          </a:bodyPr>
          <a:lstStyle/>
          <a:p>
            <a:pPr defTabSz="685800">
              <a:buClrTx/>
              <a:defRPr/>
            </a:pPr>
            <a:r>
              <a:rPr lang="vi-VN" sz="1800" kern="1200" dirty="0" smtClean="0">
                <a:solidFill>
                  <a:schemeClr val="tx1">
                    <a:lumMod val="25000"/>
                    <a:lumOff val="75000"/>
                  </a:schemeClr>
                </a:solidFill>
                <a:latin typeface="Calibri" panose="020F0502020204030204"/>
                <a:ea typeface="+mn-ea"/>
                <a:cs typeface="+mn-cs"/>
              </a:rPr>
              <a:t>Câu hỏi 4: Điền từ còn thiếu trông câu nói sau:  “ Văn hóa-Văn nghệ là một...., nghệ sĩ là chiến sĩ, tác phẩm văn nghệ là vũ khí sắc bén trong đấu tranh cách mạng.”</a:t>
            </a:r>
          </a:p>
          <a:p>
            <a:pPr defTabSz="685800">
              <a:buClrTx/>
              <a:defRPr/>
            </a:pPr>
            <a:endParaRPr lang="en-US" sz="1800" kern="1200" dirty="0">
              <a:solidFill>
                <a:prstClr val="white"/>
              </a:solidFill>
              <a:latin typeface="Calibri" panose="020F0502020204030204"/>
              <a:ea typeface="+mn-ea"/>
              <a:cs typeface="+mn-cs"/>
            </a:endParaRPr>
          </a:p>
        </p:txBody>
      </p:sp>
      <p:sp>
        <p:nvSpPr>
          <p:cNvPr id="15" name="bang d">
            <a:extLst>
              <a:ext uri="{FF2B5EF4-FFF2-40B4-BE49-F238E27FC236}">
                <a16:creationId xmlns:a16="http://schemas.microsoft.com/office/drawing/2014/main" id="{D0E6AFB4-275F-4728-9A13-27E00F9EA3A2}"/>
              </a:ext>
            </a:extLst>
          </p:cNvPr>
          <p:cNvSpPr/>
          <p:nvPr/>
        </p:nvSpPr>
        <p:spPr>
          <a:xfrm flipH="1">
            <a:off x="4601922" y="4468667"/>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defTabSz="685800">
              <a:buClr>
                <a:schemeClr val="bg1"/>
              </a:buClr>
              <a:buFont typeface="Wingdings" panose="05000000000000000000" pitchFamily="2" charset="2"/>
              <a:buChar char="w"/>
              <a:defRPr/>
            </a:pPr>
            <a:endParaRPr lang="en-US" sz="1350" kern="1200">
              <a:solidFill>
                <a:prstClr val="white"/>
              </a:solidFill>
              <a:latin typeface="Calibri" panose="020F0502020204030204"/>
            </a:endParaRPr>
          </a:p>
        </p:txBody>
      </p:sp>
      <p:sp>
        <p:nvSpPr>
          <p:cNvPr id="16" name="bang b">
            <a:extLst>
              <a:ext uri="{FF2B5EF4-FFF2-40B4-BE49-F238E27FC236}">
                <a16:creationId xmlns:a16="http://schemas.microsoft.com/office/drawing/2014/main" id="{CA2E0476-BE10-4768-BE1B-A9C0072703C2}"/>
              </a:ext>
            </a:extLst>
          </p:cNvPr>
          <p:cNvSpPr/>
          <p:nvPr/>
        </p:nvSpPr>
        <p:spPr>
          <a:xfrm flipH="1">
            <a:off x="4601922" y="3821220"/>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defTabSz="685800">
              <a:buClr>
                <a:schemeClr val="bg1"/>
              </a:buClr>
              <a:buFont typeface="Wingdings" panose="05000000000000000000" pitchFamily="2" charset="2"/>
              <a:buChar char="w"/>
              <a:defRPr/>
            </a:pPr>
            <a:endParaRPr lang="en-US" sz="1350" kern="1200">
              <a:solidFill>
                <a:prstClr val="white"/>
              </a:solidFill>
              <a:latin typeface="Calibri" panose="020F0502020204030204"/>
            </a:endParaRPr>
          </a:p>
        </p:txBody>
      </p:sp>
      <p:sp>
        <p:nvSpPr>
          <p:cNvPr id="25" name="cau hoi d">
            <a:extLst>
              <a:ext uri="{FF2B5EF4-FFF2-40B4-BE49-F238E27FC236}">
                <a16:creationId xmlns:a16="http://schemas.microsoft.com/office/drawing/2014/main" id="{9897B1B9-EB78-41AF-AC33-1E8F7714B11F}"/>
              </a:ext>
            </a:extLst>
          </p:cNvPr>
          <p:cNvSpPr txBox="1"/>
          <p:nvPr/>
        </p:nvSpPr>
        <p:spPr>
          <a:xfrm>
            <a:off x="4826679" y="4545318"/>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D.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Mặt trận </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27" name="cau hoi b">
            <a:extLst>
              <a:ext uri="{FF2B5EF4-FFF2-40B4-BE49-F238E27FC236}">
                <a16:creationId xmlns:a16="http://schemas.microsoft.com/office/drawing/2014/main" id="{D96707EC-5A82-4050-B897-6DBAB63AC957}"/>
              </a:ext>
            </a:extLst>
          </p:cNvPr>
          <p:cNvSpPr txBox="1"/>
          <p:nvPr/>
        </p:nvSpPr>
        <p:spPr>
          <a:xfrm>
            <a:off x="4826679" y="3897871"/>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B.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Trận địa </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31" name="bang a">
            <a:extLst>
              <a:ext uri="{FF2B5EF4-FFF2-40B4-BE49-F238E27FC236}">
                <a16:creationId xmlns:a16="http://schemas.microsoft.com/office/drawing/2014/main" id="{8DD63B39-09F3-4F04-83CD-408FC7619A90}"/>
              </a:ext>
            </a:extLst>
          </p:cNvPr>
          <p:cNvSpPr/>
          <p:nvPr/>
        </p:nvSpPr>
        <p:spPr>
          <a:xfrm flipH="1">
            <a:off x="604749" y="3821221"/>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 name="bang c">
            <a:extLst>
              <a:ext uri="{FF2B5EF4-FFF2-40B4-BE49-F238E27FC236}">
                <a16:creationId xmlns:a16="http://schemas.microsoft.com/office/drawing/2014/main" id="{A6F11D1C-4D08-4BAF-9A3D-4AC673B9036B}"/>
              </a:ext>
            </a:extLst>
          </p:cNvPr>
          <p:cNvSpPr/>
          <p:nvPr/>
        </p:nvSpPr>
        <p:spPr>
          <a:xfrm flipH="1">
            <a:off x="604749" y="4468667"/>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 name="cau hoi a">
            <a:extLst>
              <a:ext uri="{FF2B5EF4-FFF2-40B4-BE49-F238E27FC236}">
                <a16:creationId xmlns:a16="http://schemas.microsoft.com/office/drawing/2014/main" id="{9B5DABB8-849A-4D2D-930C-9CA07BFC5BDE}"/>
              </a:ext>
            </a:extLst>
          </p:cNvPr>
          <p:cNvSpPr txBox="1"/>
          <p:nvPr/>
        </p:nvSpPr>
        <p:spPr>
          <a:xfrm>
            <a:off x="829507" y="3897872"/>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A.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Chiến trường </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34" name="cau hoi c">
            <a:extLst>
              <a:ext uri="{FF2B5EF4-FFF2-40B4-BE49-F238E27FC236}">
                <a16:creationId xmlns:a16="http://schemas.microsoft.com/office/drawing/2014/main" id="{42A746A3-96B8-42A5-8EFA-A104DB6B2F69}"/>
              </a:ext>
            </a:extLst>
          </p:cNvPr>
          <p:cNvSpPr txBox="1"/>
          <p:nvPr/>
        </p:nvSpPr>
        <p:spPr>
          <a:xfrm>
            <a:off x="829507" y="4545318"/>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C.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Lĩnh vực</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pic>
        <p:nvPicPr>
          <p:cNvPr id="38" name="Question">
            <a:hlinkClick r:id="" action="ppaction://media"/>
            <a:extLst>
              <a:ext uri="{FF2B5EF4-FFF2-40B4-BE49-F238E27FC236}">
                <a16:creationId xmlns:a16="http://schemas.microsoft.com/office/drawing/2014/main" id="{94477BC5-B6D0-442B-AA84-FC52C48B009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144001" y="647895"/>
            <a:ext cx="365522" cy="365522"/>
          </a:xfrm>
          <a:prstGeom prst="rect">
            <a:avLst/>
          </a:prstGeom>
        </p:spPr>
      </p:pic>
      <p:pic>
        <p:nvPicPr>
          <p:cNvPr id="39" name="Final Answer">
            <a:hlinkClick r:id="" action="ppaction://media"/>
            <a:extLst>
              <a:ext uri="{FF2B5EF4-FFF2-40B4-BE49-F238E27FC236}">
                <a16:creationId xmlns:a16="http://schemas.microsoft.com/office/drawing/2014/main" id="{68BE9F49-5BDC-4DC0-880E-ABA272EC2901}"/>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144001" y="1109020"/>
            <a:ext cx="365522" cy="365522"/>
          </a:xfrm>
          <a:prstGeom prst="rect">
            <a:avLst/>
          </a:prstGeom>
        </p:spPr>
      </p:pic>
      <p:pic>
        <p:nvPicPr>
          <p:cNvPr id="40" name="Win">
            <a:hlinkClick r:id="" action="ppaction://media"/>
            <a:extLst>
              <a:ext uri="{FF2B5EF4-FFF2-40B4-BE49-F238E27FC236}">
                <a16:creationId xmlns:a16="http://schemas.microsoft.com/office/drawing/2014/main" id="{7942E890-12CD-490E-BBD3-364B92887EF6}"/>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9152179" y="1555617"/>
            <a:ext cx="365522" cy="365522"/>
          </a:xfrm>
          <a:prstGeom prst="rect">
            <a:avLst/>
          </a:prstGeom>
        </p:spPr>
      </p:pic>
      <p:pic>
        <p:nvPicPr>
          <p:cNvPr id="41" name="Lose">
            <a:hlinkClick r:id="" action="ppaction://media"/>
            <a:extLst>
              <a:ext uri="{FF2B5EF4-FFF2-40B4-BE49-F238E27FC236}">
                <a16:creationId xmlns:a16="http://schemas.microsoft.com/office/drawing/2014/main" id="{1959E413-37BE-4F97-ADD0-1237CBCB68D0}"/>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9152179" y="1972809"/>
            <a:ext cx="365522" cy="365522"/>
          </a:xfrm>
          <a:prstGeom prst="rect">
            <a:avLst/>
          </a:prstGeom>
        </p:spPr>
      </p:pic>
      <p:pic>
        <p:nvPicPr>
          <p:cNvPr id="28" name="Logo">
            <a:extLst>
              <a:ext uri="{FF2B5EF4-FFF2-40B4-BE49-F238E27FC236}">
                <a16:creationId xmlns:a16="http://schemas.microsoft.com/office/drawing/2014/main" id="{1A26EA48-62F8-43F1-B1E3-A329C1E02C8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35061" y="-19176"/>
            <a:ext cx="3873880" cy="2731517"/>
          </a:xfrm>
          <a:prstGeom prst="rect">
            <a:avLst/>
          </a:prstGeom>
        </p:spPr>
      </p:pic>
    </p:spTree>
    <p:extLst>
      <p:ext uri="{BB962C8B-B14F-4D97-AF65-F5344CB8AC3E}">
        <p14:creationId xmlns:p14="http://schemas.microsoft.com/office/powerpoint/2010/main" val="354095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339" fill="hold"/>
                                        <p:tgtEl>
                                          <p:spTgt spid="38"/>
                                        </p:tgtEl>
                                      </p:cBhvr>
                                    </p:cmd>
                                  </p:childTnLst>
                                </p:cTn>
                              </p:par>
                              <p:par>
                                <p:cTn id="7" presetID="10"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38"/>
                </p:tgtEl>
              </p:cMediaNode>
            </p:audio>
            <p:seq concurrent="1" nextAc="seek">
              <p:cTn id="31" restart="whenNotActive" fill="hold" evtFilter="cancelBubble" nodeType="interactiveSeq">
                <p:stCondLst>
                  <p:cond evt="onClick" delay="0">
                    <p:tgtEl>
                      <p:spTgt spid="25"/>
                    </p:tgtEl>
                  </p:cond>
                </p:stCondLst>
                <p:endSync evt="end" delay="0">
                  <p:rtn val="all"/>
                </p:endSync>
                <p:childTnLst>
                  <p:par>
                    <p:cTn id="32" fill="hold">
                      <p:stCondLst>
                        <p:cond delay="0"/>
                      </p:stCondLst>
                      <p:childTnLst>
                        <p:par>
                          <p:cTn id="33" fill="hold">
                            <p:stCondLst>
                              <p:cond delay="0"/>
                            </p:stCondLst>
                            <p:childTnLst>
                              <p:par>
                                <p:cTn id="34" presetID="24" presetClass="emph" presetSubtype="0" fill="hold" grpId="1" nodeType="clickEffect">
                                  <p:stCondLst>
                                    <p:cond delay="0"/>
                                  </p:stCondLst>
                                  <p:childTnLst>
                                    <p:animClr clrSpc="hsl" dir="cw">
                                      <p:cBhvr override="childStyle">
                                        <p:cTn id="35" dur="500" fill="hold"/>
                                        <p:tgtEl>
                                          <p:spTgt spid="25"/>
                                        </p:tgtEl>
                                        <p:attrNameLst>
                                          <p:attrName>style.color</p:attrName>
                                        </p:attrNameLst>
                                      </p:cBhvr>
                                      <p:by>
                                        <p:hsl h="0" s="-12549" l="-25098"/>
                                      </p:by>
                                    </p:animClr>
                                    <p:animClr clrSpc="hsl" dir="cw">
                                      <p:cBhvr>
                                        <p:cTn id="36" dur="500" fill="hold"/>
                                        <p:tgtEl>
                                          <p:spTgt spid="25"/>
                                        </p:tgtEl>
                                        <p:attrNameLst>
                                          <p:attrName>fillcolor</p:attrName>
                                        </p:attrNameLst>
                                      </p:cBhvr>
                                      <p:by>
                                        <p:hsl h="0" s="-12549" l="-25098"/>
                                      </p:by>
                                    </p:animClr>
                                    <p:animClr clrSpc="hsl" dir="cw">
                                      <p:cBhvr>
                                        <p:cTn id="37" dur="500" fill="hold"/>
                                        <p:tgtEl>
                                          <p:spTgt spid="25"/>
                                        </p:tgtEl>
                                        <p:attrNameLst>
                                          <p:attrName>stroke.color</p:attrName>
                                        </p:attrNameLst>
                                      </p:cBhvr>
                                      <p:by>
                                        <p:hsl h="0" s="-12549" l="-25098"/>
                                      </p:by>
                                    </p:animClr>
                                    <p:set>
                                      <p:cBhvr>
                                        <p:cTn id="38" dur="500" fill="hold"/>
                                        <p:tgtEl>
                                          <p:spTgt spid="25"/>
                                        </p:tgtEl>
                                        <p:attrNameLst>
                                          <p:attrName>fill.type</p:attrName>
                                        </p:attrNameLst>
                                      </p:cBhvr>
                                      <p:to>
                                        <p:strVal val="solid"/>
                                      </p:to>
                                    </p:set>
                                  </p:childTnLst>
                                </p:cTn>
                              </p:par>
                              <p:par>
                                <p:cTn id="39" presetID="19" presetClass="emph" presetSubtype="0" fill="hold" grpId="0" nodeType="withEffect">
                                  <p:stCondLst>
                                    <p:cond delay="0"/>
                                  </p:stCondLst>
                                  <p:childTnLst>
                                    <p:animClr clrSpc="rgb" dir="cw">
                                      <p:cBhvr override="childStyle">
                                        <p:cTn id="40" dur="500" fill="hold"/>
                                        <p:tgtEl>
                                          <p:spTgt spid="15"/>
                                        </p:tgtEl>
                                        <p:attrNameLst>
                                          <p:attrName>style.color</p:attrName>
                                        </p:attrNameLst>
                                      </p:cBhvr>
                                      <p:to>
                                        <a:srgbClr val="FFC000"/>
                                      </p:to>
                                    </p:animClr>
                                    <p:animClr clrSpc="rgb" dir="cw">
                                      <p:cBhvr>
                                        <p:cTn id="41" dur="500" fill="hold"/>
                                        <p:tgtEl>
                                          <p:spTgt spid="15"/>
                                        </p:tgtEl>
                                        <p:attrNameLst>
                                          <p:attrName>fillcolor</p:attrName>
                                        </p:attrNameLst>
                                      </p:cBhvr>
                                      <p:to>
                                        <a:srgbClr val="FFC000"/>
                                      </p:to>
                                    </p:animClr>
                                    <p:set>
                                      <p:cBhvr>
                                        <p:cTn id="42" dur="500" fill="hold"/>
                                        <p:tgtEl>
                                          <p:spTgt spid="15"/>
                                        </p:tgtEl>
                                        <p:attrNameLst>
                                          <p:attrName>fill.type</p:attrName>
                                        </p:attrNameLst>
                                      </p:cBhvr>
                                      <p:to>
                                        <p:strVal val="solid"/>
                                      </p:to>
                                    </p:set>
                                    <p:set>
                                      <p:cBhvr>
                                        <p:cTn id="43" dur="500" fill="hold"/>
                                        <p:tgtEl>
                                          <p:spTgt spid="15"/>
                                        </p:tgtEl>
                                        <p:attrNameLst>
                                          <p:attrName>fill.on</p:attrName>
                                        </p:attrNameLst>
                                      </p:cBhvr>
                                      <p:to>
                                        <p:strVal val="true"/>
                                      </p:to>
                                    </p:set>
                                  </p:childTnLst>
                                </p:cTn>
                              </p:par>
                              <p:par>
                                <p:cTn id="44" presetID="1" presetClass="mediacall" presetSubtype="0" fill="hold" nodeType="withEffect">
                                  <p:stCondLst>
                                    <p:cond delay="0"/>
                                  </p:stCondLst>
                                  <p:childTnLst>
                                    <p:cmd type="call" cmd="playFrom(0.0)">
                                      <p:cBhvr>
                                        <p:cTn id="45" dur="20218" fill="hold"/>
                                        <p:tgtEl>
                                          <p:spTgt spid="39"/>
                                        </p:tgtEl>
                                      </p:cBhvr>
                                    </p:cmd>
                                  </p:childTnLst>
                                </p:cTn>
                              </p:par>
                              <p:par>
                                <p:cTn id="46" presetID="3" presetClass="mediacall" presetSubtype="0" fill="hold" nodeType="withEffect">
                                  <p:stCondLst>
                                    <p:cond delay="0"/>
                                  </p:stCondLst>
                                  <p:childTnLst>
                                    <p:cmd type="call" cmd="stop">
                                      <p:cBhvr>
                                        <p:cTn id="47" dur="1" fill="hold"/>
                                        <p:tgtEl>
                                          <p:spTgt spid="38"/>
                                        </p:tgtEl>
                                      </p:cBhvr>
                                    </p:cmd>
                                  </p:childTnLst>
                                </p:cTn>
                              </p:par>
                              <p:par>
                                <p:cTn id="48" presetID="19" presetClass="emph" presetSubtype="0" repeatCount="4000" fill="hold" grpId="1" nodeType="withEffect">
                                  <p:stCondLst>
                                    <p:cond delay="3000"/>
                                  </p:stCondLst>
                                  <p:childTnLst>
                                    <p:animClr clrSpc="rgb" dir="cw">
                                      <p:cBhvr override="childStyle">
                                        <p:cTn id="49" dur="500" fill="hold"/>
                                        <p:tgtEl>
                                          <p:spTgt spid="15"/>
                                        </p:tgtEl>
                                        <p:attrNameLst>
                                          <p:attrName>style.color</p:attrName>
                                        </p:attrNameLst>
                                      </p:cBhvr>
                                      <p:to>
                                        <a:srgbClr val="92D050"/>
                                      </p:to>
                                    </p:animClr>
                                    <p:animClr clrSpc="rgb" dir="cw">
                                      <p:cBhvr>
                                        <p:cTn id="50" dur="500" fill="hold"/>
                                        <p:tgtEl>
                                          <p:spTgt spid="15"/>
                                        </p:tgtEl>
                                        <p:attrNameLst>
                                          <p:attrName>fillcolor</p:attrName>
                                        </p:attrNameLst>
                                      </p:cBhvr>
                                      <p:to>
                                        <a:srgbClr val="92D050"/>
                                      </p:to>
                                    </p:animClr>
                                    <p:set>
                                      <p:cBhvr>
                                        <p:cTn id="51" dur="500" fill="hold"/>
                                        <p:tgtEl>
                                          <p:spTgt spid="15"/>
                                        </p:tgtEl>
                                        <p:attrNameLst>
                                          <p:attrName>fill.type</p:attrName>
                                        </p:attrNameLst>
                                      </p:cBhvr>
                                      <p:to>
                                        <p:strVal val="solid"/>
                                      </p:to>
                                    </p:set>
                                    <p:set>
                                      <p:cBhvr>
                                        <p:cTn id="52" dur="500" fill="hold"/>
                                        <p:tgtEl>
                                          <p:spTgt spid="15"/>
                                        </p:tgtEl>
                                        <p:attrNameLst>
                                          <p:attrName>fill.on</p:attrName>
                                        </p:attrNameLst>
                                      </p:cBhvr>
                                      <p:to>
                                        <p:strVal val="true"/>
                                      </p:to>
                                    </p:set>
                                  </p:childTnLst>
                                </p:cTn>
                              </p:par>
                              <p:par>
                                <p:cTn id="53" presetID="1" presetClass="mediacall" presetSubtype="0" fill="hold" nodeType="withEffect">
                                  <p:stCondLst>
                                    <p:cond delay="3000"/>
                                  </p:stCondLst>
                                  <p:childTnLst>
                                    <p:cmd type="call" cmd="playFrom(0.0)">
                                      <p:cBhvr>
                                        <p:cTn id="54" dur="7732" fill="hold"/>
                                        <p:tgtEl>
                                          <p:spTgt spid="40"/>
                                        </p:tgtEl>
                                      </p:cBhvr>
                                    </p:cmd>
                                  </p:childTnLst>
                                </p:cTn>
                              </p:par>
                              <p:par>
                                <p:cTn id="55" presetID="3" presetClass="mediacall" presetSubtype="0" fill="hold" nodeType="withEffect">
                                  <p:stCondLst>
                                    <p:cond delay="3000"/>
                                  </p:stCondLst>
                                  <p:childTnLst>
                                    <p:cmd type="call" cmd="stop">
                                      <p:cBhvr>
                                        <p:cTn id="56" dur="1" fill="hold"/>
                                        <p:tgtEl>
                                          <p:spTgt spid="39"/>
                                        </p:tgtEl>
                                      </p:cBhvr>
                                    </p:cmd>
                                  </p:childTnLst>
                                </p:cTn>
                              </p:par>
                              <p:par>
                                <p:cTn id="57" presetID="24" presetClass="emph" presetSubtype="0" fill="hold" grpId="2" nodeType="withEffect">
                                  <p:stCondLst>
                                    <p:cond delay="3000"/>
                                  </p:stCondLst>
                                  <p:childTnLst>
                                    <p:animClr clrSpc="hsl" dir="cw">
                                      <p:cBhvr override="childStyle">
                                        <p:cTn id="58" dur="500" fill="hold"/>
                                        <p:tgtEl>
                                          <p:spTgt spid="25"/>
                                        </p:tgtEl>
                                        <p:attrNameLst>
                                          <p:attrName>style.color</p:attrName>
                                        </p:attrNameLst>
                                      </p:cBhvr>
                                      <p:by>
                                        <p:hsl h="0" s="-12549" l="-25098"/>
                                      </p:by>
                                    </p:animClr>
                                    <p:animClr clrSpc="hsl" dir="cw">
                                      <p:cBhvr>
                                        <p:cTn id="59" dur="500" fill="hold"/>
                                        <p:tgtEl>
                                          <p:spTgt spid="25"/>
                                        </p:tgtEl>
                                        <p:attrNameLst>
                                          <p:attrName>fillcolor</p:attrName>
                                        </p:attrNameLst>
                                      </p:cBhvr>
                                      <p:by>
                                        <p:hsl h="0" s="-12549" l="-25098"/>
                                      </p:by>
                                    </p:animClr>
                                    <p:animClr clrSpc="hsl" dir="cw">
                                      <p:cBhvr>
                                        <p:cTn id="60" dur="500" fill="hold"/>
                                        <p:tgtEl>
                                          <p:spTgt spid="25"/>
                                        </p:tgtEl>
                                        <p:attrNameLst>
                                          <p:attrName>stroke.color</p:attrName>
                                        </p:attrNameLst>
                                      </p:cBhvr>
                                      <p:by>
                                        <p:hsl h="0" s="-12549" l="-25098"/>
                                      </p:by>
                                    </p:animClr>
                                    <p:set>
                                      <p:cBhvr>
                                        <p:cTn id="61" dur="500" fill="hold"/>
                                        <p:tgtEl>
                                          <p:spTgt spid="25"/>
                                        </p:tgtEl>
                                        <p:attrNameLst>
                                          <p:attrName>fill.type</p:attrName>
                                        </p:attrNameLst>
                                      </p:cBhvr>
                                      <p:to>
                                        <p:strVal val="solid"/>
                                      </p:to>
                                    </p:set>
                                  </p:childTnLst>
                                </p:cTn>
                              </p:par>
                            </p:childTnLst>
                          </p:cTn>
                        </p:par>
                      </p:childTnLst>
                    </p:cTn>
                  </p:par>
                </p:childTnLst>
              </p:cTn>
              <p:nextCondLst>
                <p:cond evt="onClick" delay="0">
                  <p:tgtEl>
                    <p:spTgt spid="25"/>
                  </p:tgtEl>
                </p:cond>
              </p:nextCondLst>
            </p:seq>
            <p:seq concurrent="1" nextAc="seek">
              <p:cTn id="62" restart="whenNotActive" fill="hold" evtFilter="cancelBubble" nodeType="interactiveSeq">
                <p:stCondLst>
                  <p:cond evt="onClick" delay="0">
                    <p:tgtEl>
                      <p:spTgt spid="33"/>
                    </p:tgtEl>
                  </p:cond>
                </p:stCondLst>
                <p:endSync evt="end" delay="0">
                  <p:rtn val="all"/>
                </p:endSync>
                <p:childTnLst>
                  <p:par>
                    <p:cTn id="63" fill="hold">
                      <p:stCondLst>
                        <p:cond delay="0"/>
                      </p:stCondLst>
                      <p:childTnLst>
                        <p:par>
                          <p:cTn id="64" fill="hold">
                            <p:stCondLst>
                              <p:cond delay="0"/>
                            </p:stCondLst>
                            <p:childTnLst>
                              <p:par>
                                <p:cTn id="65" presetID="24" presetClass="emph" presetSubtype="0" fill="hold" grpId="1" nodeType="clickEffect">
                                  <p:stCondLst>
                                    <p:cond delay="0"/>
                                  </p:stCondLst>
                                  <p:childTnLst>
                                    <p:animClr clrSpc="hsl" dir="cw">
                                      <p:cBhvr override="childStyle">
                                        <p:cTn id="66" dur="500" fill="hold"/>
                                        <p:tgtEl>
                                          <p:spTgt spid="33"/>
                                        </p:tgtEl>
                                        <p:attrNameLst>
                                          <p:attrName>style.color</p:attrName>
                                        </p:attrNameLst>
                                      </p:cBhvr>
                                      <p:by>
                                        <p:hsl h="0" s="-12549" l="-25098"/>
                                      </p:by>
                                    </p:animClr>
                                    <p:animClr clrSpc="hsl" dir="cw">
                                      <p:cBhvr>
                                        <p:cTn id="67" dur="500" fill="hold"/>
                                        <p:tgtEl>
                                          <p:spTgt spid="33"/>
                                        </p:tgtEl>
                                        <p:attrNameLst>
                                          <p:attrName>fillcolor</p:attrName>
                                        </p:attrNameLst>
                                      </p:cBhvr>
                                      <p:by>
                                        <p:hsl h="0" s="-12549" l="-25098"/>
                                      </p:by>
                                    </p:animClr>
                                    <p:animClr clrSpc="hsl" dir="cw">
                                      <p:cBhvr>
                                        <p:cTn id="68" dur="500" fill="hold"/>
                                        <p:tgtEl>
                                          <p:spTgt spid="33"/>
                                        </p:tgtEl>
                                        <p:attrNameLst>
                                          <p:attrName>stroke.color</p:attrName>
                                        </p:attrNameLst>
                                      </p:cBhvr>
                                      <p:by>
                                        <p:hsl h="0" s="-12549" l="-25098"/>
                                      </p:by>
                                    </p:animClr>
                                    <p:set>
                                      <p:cBhvr>
                                        <p:cTn id="69" dur="500" fill="hold"/>
                                        <p:tgtEl>
                                          <p:spTgt spid="33"/>
                                        </p:tgtEl>
                                        <p:attrNameLst>
                                          <p:attrName>fill.type</p:attrName>
                                        </p:attrNameLst>
                                      </p:cBhvr>
                                      <p:to>
                                        <p:strVal val="solid"/>
                                      </p:to>
                                    </p:set>
                                  </p:childTnLst>
                                </p:cTn>
                              </p:par>
                              <p:par>
                                <p:cTn id="70" presetID="19" presetClass="emph" presetSubtype="0" fill="hold" grpId="0" nodeType="withEffect">
                                  <p:stCondLst>
                                    <p:cond delay="0"/>
                                  </p:stCondLst>
                                  <p:childTnLst>
                                    <p:animClr clrSpc="rgb" dir="cw">
                                      <p:cBhvr override="childStyle">
                                        <p:cTn id="71" dur="500" fill="hold"/>
                                        <p:tgtEl>
                                          <p:spTgt spid="31"/>
                                        </p:tgtEl>
                                        <p:attrNameLst>
                                          <p:attrName>style.color</p:attrName>
                                        </p:attrNameLst>
                                      </p:cBhvr>
                                      <p:to>
                                        <a:srgbClr val="FFC000"/>
                                      </p:to>
                                    </p:animClr>
                                    <p:animClr clrSpc="rgb" dir="cw">
                                      <p:cBhvr>
                                        <p:cTn id="72" dur="500" fill="hold"/>
                                        <p:tgtEl>
                                          <p:spTgt spid="31"/>
                                        </p:tgtEl>
                                        <p:attrNameLst>
                                          <p:attrName>fillcolor</p:attrName>
                                        </p:attrNameLst>
                                      </p:cBhvr>
                                      <p:to>
                                        <a:srgbClr val="FFC000"/>
                                      </p:to>
                                    </p:animClr>
                                    <p:set>
                                      <p:cBhvr>
                                        <p:cTn id="73" dur="500" fill="hold"/>
                                        <p:tgtEl>
                                          <p:spTgt spid="31"/>
                                        </p:tgtEl>
                                        <p:attrNameLst>
                                          <p:attrName>fill.type</p:attrName>
                                        </p:attrNameLst>
                                      </p:cBhvr>
                                      <p:to>
                                        <p:strVal val="solid"/>
                                      </p:to>
                                    </p:set>
                                    <p:set>
                                      <p:cBhvr>
                                        <p:cTn id="74" dur="500" fill="hold"/>
                                        <p:tgtEl>
                                          <p:spTgt spid="31"/>
                                        </p:tgtEl>
                                        <p:attrNameLst>
                                          <p:attrName>fill.on</p:attrName>
                                        </p:attrNameLst>
                                      </p:cBhvr>
                                      <p:to>
                                        <p:strVal val="true"/>
                                      </p:to>
                                    </p:set>
                                  </p:childTnLst>
                                </p:cTn>
                              </p:par>
                              <p:par>
                                <p:cTn id="75" presetID="1" presetClass="mediacall" presetSubtype="0" fill="hold" nodeType="withEffect">
                                  <p:stCondLst>
                                    <p:cond delay="0"/>
                                  </p:stCondLst>
                                  <p:childTnLst>
                                    <p:cmd type="call" cmd="playFrom(0.0)">
                                      <p:cBhvr>
                                        <p:cTn id="76" dur="20218" fill="hold"/>
                                        <p:tgtEl>
                                          <p:spTgt spid="39"/>
                                        </p:tgtEl>
                                      </p:cBhvr>
                                    </p:cmd>
                                  </p:childTnLst>
                                </p:cTn>
                              </p:par>
                              <p:par>
                                <p:cTn id="77" presetID="3" presetClass="mediacall" presetSubtype="0" fill="hold" nodeType="withEffect">
                                  <p:stCondLst>
                                    <p:cond delay="0"/>
                                  </p:stCondLst>
                                  <p:childTnLst>
                                    <p:cmd type="call" cmd="stop">
                                      <p:cBhvr>
                                        <p:cTn id="78" dur="1" fill="hold"/>
                                        <p:tgtEl>
                                          <p:spTgt spid="38"/>
                                        </p:tgtEl>
                                      </p:cBhvr>
                                    </p:cmd>
                                  </p:childTnLst>
                                </p:cTn>
                              </p:par>
                              <p:par>
                                <p:cTn id="79" presetID="19" presetClass="emph" presetSubtype="0" fill="hold" grpId="1" nodeType="withEffect">
                                  <p:stCondLst>
                                    <p:cond delay="3000"/>
                                  </p:stCondLst>
                                  <p:childTnLst>
                                    <p:animClr clrSpc="rgb" dir="cw">
                                      <p:cBhvr override="childStyle">
                                        <p:cTn id="80" dur="500" fill="hold"/>
                                        <p:tgtEl>
                                          <p:spTgt spid="31"/>
                                        </p:tgtEl>
                                        <p:attrNameLst>
                                          <p:attrName>style.color</p:attrName>
                                        </p:attrNameLst>
                                      </p:cBhvr>
                                      <p:to>
                                        <a:srgbClr val="FF0000"/>
                                      </p:to>
                                    </p:animClr>
                                    <p:animClr clrSpc="rgb" dir="cw">
                                      <p:cBhvr>
                                        <p:cTn id="81" dur="500" fill="hold"/>
                                        <p:tgtEl>
                                          <p:spTgt spid="31"/>
                                        </p:tgtEl>
                                        <p:attrNameLst>
                                          <p:attrName>fillcolor</p:attrName>
                                        </p:attrNameLst>
                                      </p:cBhvr>
                                      <p:to>
                                        <a:srgbClr val="FF0000"/>
                                      </p:to>
                                    </p:animClr>
                                    <p:set>
                                      <p:cBhvr>
                                        <p:cTn id="82" dur="500" fill="hold"/>
                                        <p:tgtEl>
                                          <p:spTgt spid="31"/>
                                        </p:tgtEl>
                                        <p:attrNameLst>
                                          <p:attrName>fill.type</p:attrName>
                                        </p:attrNameLst>
                                      </p:cBhvr>
                                      <p:to>
                                        <p:strVal val="solid"/>
                                      </p:to>
                                    </p:set>
                                    <p:set>
                                      <p:cBhvr>
                                        <p:cTn id="83" dur="500" fill="hold"/>
                                        <p:tgtEl>
                                          <p:spTgt spid="31"/>
                                        </p:tgtEl>
                                        <p:attrNameLst>
                                          <p:attrName>fill.on</p:attrName>
                                        </p:attrNameLst>
                                      </p:cBhvr>
                                      <p:to>
                                        <p:strVal val="true"/>
                                      </p:to>
                                    </p:set>
                                  </p:childTnLst>
                                </p:cTn>
                              </p:par>
                              <p:par>
                                <p:cTn id="84" presetID="19" presetClass="emph" presetSubtype="0" repeatCount="4000" fill="hold" grpId="2" nodeType="withEffect">
                                  <p:stCondLst>
                                    <p:cond delay="3000"/>
                                  </p:stCondLst>
                                  <p:childTnLst>
                                    <p:animClr clrSpc="rgb" dir="cw">
                                      <p:cBhvr override="childStyle">
                                        <p:cTn id="85" dur="500" fill="hold"/>
                                        <p:tgtEl>
                                          <p:spTgt spid="15"/>
                                        </p:tgtEl>
                                        <p:attrNameLst>
                                          <p:attrName>style.color</p:attrName>
                                        </p:attrNameLst>
                                      </p:cBhvr>
                                      <p:to>
                                        <a:srgbClr val="92D050"/>
                                      </p:to>
                                    </p:animClr>
                                    <p:animClr clrSpc="rgb" dir="cw">
                                      <p:cBhvr>
                                        <p:cTn id="86" dur="500" fill="hold"/>
                                        <p:tgtEl>
                                          <p:spTgt spid="15"/>
                                        </p:tgtEl>
                                        <p:attrNameLst>
                                          <p:attrName>fillcolor</p:attrName>
                                        </p:attrNameLst>
                                      </p:cBhvr>
                                      <p:to>
                                        <a:srgbClr val="92D050"/>
                                      </p:to>
                                    </p:animClr>
                                    <p:set>
                                      <p:cBhvr>
                                        <p:cTn id="87" dur="500" fill="hold"/>
                                        <p:tgtEl>
                                          <p:spTgt spid="15"/>
                                        </p:tgtEl>
                                        <p:attrNameLst>
                                          <p:attrName>fill.type</p:attrName>
                                        </p:attrNameLst>
                                      </p:cBhvr>
                                      <p:to>
                                        <p:strVal val="solid"/>
                                      </p:to>
                                    </p:set>
                                    <p:set>
                                      <p:cBhvr>
                                        <p:cTn id="88" dur="500" fill="hold"/>
                                        <p:tgtEl>
                                          <p:spTgt spid="15"/>
                                        </p:tgtEl>
                                        <p:attrNameLst>
                                          <p:attrName>fill.on</p:attrName>
                                        </p:attrNameLst>
                                      </p:cBhvr>
                                      <p:to>
                                        <p:strVal val="true"/>
                                      </p:to>
                                    </p:set>
                                  </p:childTnLst>
                                </p:cTn>
                              </p:par>
                              <p:par>
                                <p:cTn id="89" presetID="1" presetClass="mediacall" presetSubtype="0" fill="hold" nodeType="withEffect">
                                  <p:stCondLst>
                                    <p:cond delay="3000"/>
                                  </p:stCondLst>
                                  <p:childTnLst>
                                    <p:cmd type="call" cmd="playFrom(0.0)">
                                      <p:cBhvr>
                                        <p:cTn id="90" dur="5903" fill="hold"/>
                                        <p:tgtEl>
                                          <p:spTgt spid="41"/>
                                        </p:tgtEl>
                                      </p:cBhvr>
                                    </p:cmd>
                                  </p:childTnLst>
                                </p:cTn>
                              </p:par>
                              <p:par>
                                <p:cTn id="91" presetID="3" presetClass="mediacall" presetSubtype="0" fill="hold" nodeType="withEffect">
                                  <p:stCondLst>
                                    <p:cond delay="3000"/>
                                  </p:stCondLst>
                                  <p:childTnLst>
                                    <p:cmd type="call" cmd="stop">
                                      <p:cBhvr>
                                        <p:cTn id="92" dur="1" fill="hold"/>
                                        <p:tgtEl>
                                          <p:spTgt spid="39"/>
                                        </p:tgtEl>
                                      </p:cBhvr>
                                    </p:cmd>
                                  </p:childTnLst>
                                </p:cTn>
                              </p:par>
                              <p:par>
                                <p:cTn id="93" presetID="30" presetClass="emph" presetSubtype="0" fill="hold" grpId="2" nodeType="withEffect">
                                  <p:stCondLst>
                                    <p:cond delay="3000"/>
                                  </p:stCondLst>
                                  <p:childTnLst>
                                    <p:animClr clrSpc="hsl" dir="cw">
                                      <p:cBhvr override="childStyle">
                                        <p:cTn id="94" dur="500" fill="hold"/>
                                        <p:tgtEl>
                                          <p:spTgt spid="33"/>
                                        </p:tgtEl>
                                        <p:attrNameLst>
                                          <p:attrName>style.color</p:attrName>
                                        </p:attrNameLst>
                                      </p:cBhvr>
                                      <p:by>
                                        <p:hsl h="0" s="12549" l="25098"/>
                                      </p:by>
                                    </p:animClr>
                                    <p:animClr clrSpc="hsl" dir="cw">
                                      <p:cBhvr>
                                        <p:cTn id="95" dur="500" fill="hold"/>
                                        <p:tgtEl>
                                          <p:spTgt spid="33"/>
                                        </p:tgtEl>
                                        <p:attrNameLst>
                                          <p:attrName>fillcolor</p:attrName>
                                        </p:attrNameLst>
                                      </p:cBhvr>
                                      <p:by>
                                        <p:hsl h="0" s="12549" l="25098"/>
                                      </p:by>
                                    </p:animClr>
                                    <p:animClr clrSpc="hsl" dir="cw">
                                      <p:cBhvr>
                                        <p:cTn id="96" dur="500" fill="hold"/>
                                        <p:tgtEl>
                                          <p:spTgt spid="33"/>
                                        </p:tgtEl>
                                        <p:attrNameLst>
                                          <p:attrName>stroke.color</p:attrName>
                                        </p:attrNameLst>
                                      </p:cBhvr>
                                      <p:by>
                                        <p:hsl h="0" s="12549" l="25098"/>
                                      </p:by>
                                    </p:animClr>
                                    <p:set>
                                      <p:cBhvr>
                                        <p:cTn id="97" dur="500" fill="hold"/>
                                        <p:tgtEl>
                                          <p:spTgt spid="33"/>
                                        </p:tgtEl>
                                        <p:attrNameLst>
                                          <p:attrName>fill.type</p:attrName>
                                        </p:attrNameLst>
                                      </p:cBhvr>
                                      <p:to>
                                        <p:strVal val="solid"/>
                                      </p:to>
                                    </p:set>
                                  </p:childTnLst>
                                </p:cTn>
                              </p:par>
                              <p:par>
                                <p:cTn id="98" presetID="24" presetClass="emph" presetSubtype="0" fill="hold" grpId="3" nodeType="withEffect">
                                  <p:stCondLst>
                                    <p:cond delay="3000"/>
                                  </p:stCondLst>
                                  <p:childTnLst>
                                    <p:animClr clrSpc="hsl" dir="cw">
                                      <p:cBhvr override="childStyle">
                                        <p:cTn id="99" dur="500" fill="hold"/>
                                        <p:tgtEl>
                                          <p:spTgt spid="25"/>
                                        </p:tgtEl>
                                        <p:attrNameLst>
                                          <p:attrName>style.color</p:attrName>
                                        </p:attrNameLst>
                                      </p:cBhvr>
                                      <p:by>
                                        <p:hsl h="0" s="-12549" l="-25098"/>
                                      </p:by>
                                    </p:animClr>
                                    <p:animClr clrSpc="hsl" dir="cw">
                                      <p:cBhvr>
                                        <p:cTn id="100" dur="500" fill="hold"/>
                                        <p:tgtEl>
                                          <p:spTgt spid="25"/>
                                        </p:tgtEl>
                                        <p:attrNameLst>
                                          <p:attrName>fillcolor</p:attrName>
                                        </p:attrNameLst>
                                      </p:cBhvr>
                                      <p:by>
                                        <p:hsl h="0" s="-12549" l="-25098"/>
                                      </p:by>
                                    </p:animClr>
                                    <p:animClr clrSpc="hsl" dir="cw">
                                      <p:cBhvr>
                                        <p:cTn id="101" dur="500" fill="hold"/>
                                        <p:tgtEl>
                                          <p:spTgt spid="25"/>
                                        </p:tgtEl>
                                        <p:attrNameLst>
                                          <p:attrName>stroke.color</p:attrName>
                                        </p:attrNameLst>
                                      </p:cBhvr>
                                      <p:by>
                                        <p:hsl h="0" s="-12549" l="-25098"/>
                                      </p:by>
                                    </p:animClr>
                                    <p:set>
                                      <p:cBhvr>
                                        <p:cTn id="102" dur="500" fill="hold"/>
                                        <p:tgtEl>
                                          <p:spTgt spid="25"/>
                                        </p:tgtEl>
                                        <p:attrNameLst>
                                          <p:attrName>fill.type</p:attrName>
                                        </p:attrNameLst>
                                      </p:cBhvr>
                                      <p:to>
                                        <p:strVal val="solid"/>
                                      </p:to>
                                    </p:set>
                                  </p:childTnLst>
                                </p:cTn>
                              </p:par>
                            </p:childTnLst>
                          </p:cTn>
                        </p:par>
                      </p:childTnLst>
                    </p:cTn>
                  </p:par>
                </p:childTnLst>
              </p:cTn>
              <p:nextCondLst>
                <p:cond evt="onClick" delay="0">
                  <p:tgtEl>
                    <p:spTgt spid="33"/>
                  </p:tgtEl>
                </p:cond>
              </p:nextCondLst>
            </p:seq>
            <p:seq concurrent="1" nextAc="seek">
              <p:cTn id="103" restart="whenNotActive" fill="hold" evtFilter="cancelBubble" nodeType="interactiveSeq">
                <p:stCondLst>
                  <p:cond evt="onClick" delay="0">
                    <p:tgtEl>
                      <p:spTgt spid="27"/>
                    </p:tgtEl>
                  </p:cond>
                </p:stCondLst>
                <p:endSync evt="end" delay="0">
                  <p:rtn val="all"/>
                </p:endSync>
                <p:childTnLst>
                  <p:par>
                    <p:cTn id="104" fill="hold">
                      <p:stCondLst>
                        <p:cond delay="0"/>
                      </p:stCondLst>
                      <p:childTnLst>
                        <p:par>
                          <p:cTn id="105" fill="hold">
                            <p:stCondLst>
                              <p:cond delay="0"/>
                            </p:stCondLst>
                            <p:childTnLst>
                              <p:par>
                                <p:cTn id="106" presetID="24" presetClass="emph" presetSubtype="0" fill="hold" grpId="1" nodeType="clickEffect">
                                  <p:stCondLst>
                                    <p:cond delay="0"/>
                                  </p:stCondLst>
                                  <p:childTnLst>
                                    <p:animClr clrSpc="hsl" dir="cw">
                                      <p:cBhvr override="childStyle">
                                        <p:cTn id="107" dur="500" fill="hold"/>
                                        <p:tgtEl>
                                          <p:spTgt spid="27"/>
                                        </p:tgtEl>
                                        <p:attrNameLst>
                                          <p:attrName>style.color</p:attrName>
                                        </p:attrNameLst>
                                      </p:cBhvr>
                                      <p:by>
                                        <p:hsl h="0" s="-12549" l="-25098"/>
                                      </p:by>
                                    </p:animClr>
                                    <p:animClr clrSpc="hsl" dir="cw">
                                      <p:cBhvr>
                                        <p:cTn id="108" dur="500" fill="hold"/>
                                        <p:tgtEl>
                                          <p:spTgt spid="27"/>
                                        </p:tgtEl>
                                        <p:attrNameLst>
                                          <p:attrName>fillcolor</p:attrName>
                                        </p:attrNameLst>
                                      </p:cBhvr>
                                      <p:by>
                                        <p:hsl h="0" s="-12549" l="-25098"/>
                                      </p:by>
                                    </p:animClr>
                                    <p:animClr clrSpc="hsl" dir="cw">
                                      <p:cBhvr>
                                        <p:cTn id="109" dur="500" fill="hold"/>
                                        <p:tgtEl>
                                          <p:spTgt spid="27"/>
                                        </p:tgtEl>
                                        <p:attrNameLst>
                                          <p:attrName>stroke.color</p:attrName>
                                        </p:attrNameLst>
                                      </p:cBhvr>
                                      <p:by>
                                        <p:hsl h="0" s="-12549" l="-25098"/>
                                      </p:by>
                                    </p:animClr>
                                    <p:set>
                                      <p:cBhvr>
                                        <p:cTn id="110" dur="500" fill="hold"/>
                                        <p:tgtEl>
                                          <p:spTgt spid="27"/>
                                        </p:tgtEl>
                                        <p:attrNameLst>
                                          <p:attrName>fill.type</p:attrName>
                                        </p:attrNameLst>
                                      </p:cBhvr>
                                      <p:to>
                                        <p:strVal val="solid"/>
                                      </p:to>
                                    </p:set>
                                  </p:childTnLst>
                                </p:cTn>
                              </p:par>
                              <p:par>
                                <p:cTn id="111" presetID="19" presetClass="emph" presetSubtype="0" fill="hold" grpId="0" nodeType="withEffect">
                                  <p:stCondLst>
                                    <p:cond delay="0"/>
                                  </p:stCondLst>
                                  <p:childTnLst>
                                    <p:animClr clrSpc="rgb" dir="cw">
                                      <p:cBhvr override="childStyle">
                                        <p:cTn id="112" dur="500" fill="hold"/>
                                        <p:tgtEl>
                                          <p:spTgt spid="16"/>
                                        </p:tgtEl>
                                        <p:attrNameLst>
                                          <p:attrName>style.color</p:attrName>
                                        </p:attrNameLst>
                                      </p:cBhvr>
                                      <p:to>
                                        <a:srgbClr val="FFC000"/>
                                      </p:to>
                                    </p:animClr>
                                    <p:animClr clrSpc="rgb" dir="cw">
                                      <p:cBhvr>
                                        <p:cTn id="113" dur="500" fill="hold"/>
                                        <p:tgtEl>
                                          <p:spTgt spid="16"/>
                                        </p:tgtEl>
                                        <p:attrNameLst>
                                          <p:attrName>fillcolor</p:attrName>
                                        </p:attrNameLst>
                                      </p:cBhvr>
                                      <p:to>
                                        <a:srgbClr val="FFC000"/>
                                      </p:to>
                                    </p:animClr>
                                    <p:set>
                                      <p:cBhvr>
                                        <p:cTn id="114" dur="500" fill="hold"/>
                                        <p:tgtEl>
                                          <p:spTgt spid="16"/>
                                        </p:tgtEl>
                                        <p:attrNameLst>
                                          <p:attrName>fill.type</p:attrName>
                                        </p:attrNameLst>
                                      </p:cBhvr>
                                      <p:to>
                                        <p:strVal val="solid"/>
                                      </p:to>
                                    </p:set>
                                    <p:set>
                                      <p:cBhvr>
                                        <p:cTn id="115" dur="500" fill="hold"/>
                                        <p:tgtEl>
                                          <p:spTgt spid="16"/>
                                        </p:tgtEl>
                                        <p:attrNameLst>
                                          <p:attrName>fill.on</p:attrName>
                                        </p:attrNameLst>
                                      </p:cBhvr>
                                      <p:to>
                                        <p:strVal val="true"/>
                                      </p:to>
                                    </p:set>
                                  </p:childTnLst>
                                </p:cTn>
                              </p:par>
                              <p:par>
                                <p:cTn id="116" presetID="1" presetClass="mediacall" presetSubtype="0" fill="hold" nodeType="withEffect">
                                  <p:stCondLst>
                                    <p:cond delay="0"/>
                                  </p:stCondLst>
                                  <p:childTnLst>
                                    <p:cmd type="call" cmd="playFrom(0.0)">
                                      <p:cBhvr>
                                        <p:cTn id="117" dur="20218" fill="hold"/>
                                        <p:tgtEl>
                                          <p:spTgt spid="39"/>
                                        </p:tgtEl>
                                      </p:cBhvr>
                                    </p:cmd>
                                  </p:childTnLst>
                                </p:cTn>
                              </p:par>
                              <p:par>
                                <p:cTn id="118" presetID="3" presetClass="mediacall" presetSubtype="0" fill="hold" nodeType="withEffect">
                                  <p:stCondLst>
                                    <p:cond delay="0"/>
                                  </p:stCondLst>
                                  <p:childTnLst>
                                    <p:cmd type="call" cmd="stop">
                                      <p:cBhvr>
                                        <p:cTn id="119" dur="1" fill="hold"/>
                                        <p:tgtEl>
                                          <p:spTgt spid="38"/>
                                        </p:tgtEl>
                                      </p:cBhvr>
                                    </p:cmd>
                                  </p:childTnLst>
                                </p:cTn>
                              </p:par>
                              <p:par>
                                <p:cTn id="120" presetID="19" presetClass="emph" presetSubtype="0" fill="hold" grpId="1" nodeType="withEffect">
                                  <p:stCondLst>
                                    <p:cond delay="3500"/>
                                  </p:stCondLst>
                                  <p:childTnLst>
                                    <p:animClr clrSpc="rgb" dir="cw">
                                      <p:cBhvr override="childStyle">
                                        <p:cTn id="121" dur="500" fill="hold"/>
                                        <p:tgtEl>
                                          <p:spTgt spid="16"/>
                                        </p:tgtEl>
                                        <p:attrNameLst>
                                          <p:attrName>style.color</p:attrName>
                                        </p:attrNameLst>
                                      </p:cBhvr>
                                      <p:to>
                                        <a:srgbClr val="FF0000"/>
                                      </p:to>
                                    </p:animClr>
                                    <p:animClr clrSpc="rgb" dir="cw">
                                      <p:cBhvr>
                                        <p:cTn id="122" dur="500" fill="hold"/>
                                        <p:tgtEl>
                                          <p:spTgt spid="16"/>
                                        </p:tgtEl>
                                        <p:attrNameLst>
                                          <p:attrName>fillcolor</p:attrName>
                                        </p:attrNameLst>
                                      </p:cBhvr>
                                      <p:to>
                                        <a:srgbClr val="FF0000"/>
                                      </p:to>
                                    </p:animClr>
                                    <p:set>
                                      <p:cBhvr>
                                        <p:cTn id="123" dur="500" fill="hold"/>
                                        <p:tgtEl>
                                          <p:spTgt spid="16"/>
                                        </p:tgtEl>
                                        <p:attrNameLst>
                                          <p:attrName>fill.type</p:attrName>
                                        </p:attrNameLst>
                                      </p:cBhvr>
                                      <p:to>
                                        <p:strVal val="solid"/>
                                      </p:to>
                                    </p:set>
                                    <p:set>
                                      <p:cBhvr>
                                        <p:cTn id="124" dur="500" fill="hold"/>
                                        <p:tgtEl>
                                          <p:spTgt spid="16"/>
                                        </p:tgtEl>
                                        <p:attrNameLst>
                                          <p:attrName>fill.on</p:attrName>
                                        </p:attrNameLst>
                                      </p:cBhvr>
                                      <p:to>
                                        <p:strVal val="true"/>
                                      </p:to>
                                    </p:set>
                                  </p:childTnLst>
                                </p:cTn>
                              </p:par>
                              <p:par>
                                <p:cTn id="125" presetID="19" presetClass="emph" presetSubtype="0" repeatCount="4000" fill="hold" grpId="3" nodeType="withEffect">
                                  <p:stCondLst>
                                    <p:cond delay="3500"/>
                                  </p:stCondLst>
                                  <p:childTnLst>
                                    <p:animClr clrSpc="rgb" dir="cw">
                                      <p:cBhvr override="childStyle">
                                        <p:cTn id="126" dur="500" fill="hold"/>
                                        <p:tgtEl>
                                          <p:spTgt spid="15"/>
                                        </p:tgtEl>
                                        <p:attrNameLst>
                                          <p:attrName>style.color</p:attrName>
                                        </p:attrNameLst>
                                      </p:cBhvr>
                                      <p:to>
                                        <a:srgbClr val="92D050"/>
                                      </p:to>
                                    </p:animClr>
                                    <p:animClr clrSpc="rgb" dir="cw">
                                      <p:cBhvr>
                                        <p:cTn id="127" dur="500" fill="hold"/>
                                        <p:tgtEl>
                                          <p:spTgt spid="15"/>
                                        </p:tgtEl>
                                        <p:attrNameLst>
                                          <p:attrName>fillcolor</p:attrName>
                                        </p:attrNameLst>
                                      </p:cBhvr>
                                      <p:to>
                                        <a:srgbClr val="92D050"/>
                                      </p:to>
                                    </p:animClr>
                                    <p:set>
                                      <p:cBhvr>
                                        <p:cTn id="128" dur="500" fill="hold"/>
                                        <p:tgtEl>
                                          <p:spTgt spid="15"/>
                                        </p:tgtEl>
                                        <p:attrNameLst>
                                          <p:attrName>fill.type</p:attrName>
                                        </p:attrNameLst>
                                      </p:cBhvr>
                                      <p:to>
                                        <p:strVal val="solid"/>
                                      </p:to>
                                    </p:set>
                                    <p:set>
                                      <p:cBhvr>
                                        <p:cTn id="129" dur="500" fill="hold"/>
                                        <p:tgtEl>
                                          <p:spTgt spid="15"/>
                                        </p:tgtEl>
                                        <p:attrNameLst>
                                          <p:attrName>fill.on</p:attrName>
                                        </p:attrNameLst>
                                      </p:cBhvr>
                                      <p:to>
                                        <p:strVal val="true"/>
                                      </p:to>
                                    </p:set>
                                  </p:childTnLst>
                                </p:cTn>
                              </p:par>
                              <p:par>
                                <p:cTn id="130" presetID="1" presetClass="mediacall" presetSubtype="0" fill="hold" nodeType="withEffect">
                                  <p:stCondLst>
                                    <p:cond delay="3500"/>
                                  </p:stCondLst>
                                  <p:childTnLst>
                                    <p:cmd type="call" cmd="playFrom(0.0)">
                                      <p:cBhvr>
                                        <p:cTn id="131" dur="5903" fill="hold"/>
                                        <p:tgtEl>
                                          <p:spTgt spid="41"/>
                                        </p:tgtEl>
                                      </p:cBhvr>
                                    </p:cmd>
                                  </p:childTnLst>
                                </p:cTn>
                              </p:par>
                              <p:par>
                                <p:cTn id="132" presetID="3" presetClass="mediacall" presetSubtype="0" fill="hold" nodeType="withEffect">
                                  <p:stCondLst>
                                    <p:cond delay="3500"/>
                                  </p:stCondLst>
                                  <p:childTnLst>
                                    <p:cmd type="call" cmd="stop">
                                      <p:cBhvr>
                                        <p:cTn id="133" dur="1" fill="hold"/>
                                        <p:tgtEl>
                                          <p:spTgt spid="39"/>
                                        </p:tgtEl>
                                      </p:cBhvr>
                                    </p:cmd>
                                  </p:childTnLst>
                                </p:cTn>
                              </p:par>
                              <p:par>
                                <p:cTn id="134" presetID="30" presetClass="emph" presetSubtype="0" fill="hold" grpId="2" nodeType="withEffect">
                                  <p:stCondLst>
                                    <p:cond delay="3500"/>
                                  </p:stCondLst>
                                  <p:childTnLst>
                                    <p:animClr clrSpc="hsl" dir="cw">
                                      <p:cBhvr override="childStyle">
                                        <p:cTn id="135" dur="500" fill="hold"/>
                                        <p:tgtEl>
                                          <p:spTgt spid="27"/>
                                        </p:tgtEl>
                                        <p:attrNameLst>
                                          <p:attrName>style.color</p:attrName>
                                        </p:attrNameLst>
                                      </p:cBhvr>
                                      <p:by>
                                        <p:hsl h="0" s="12549" l="25098"/>
                                      </p:by>
                                    </p:animClr>
                                    <p:animClr clrSpc="hsl" dir="cw">
                                      <p:cBhvr>
                                        <p:cTn id="136" dur="500" fill="hold"/>
                                        <p:tgtEl>
                                          <p:spTgt spid="27"/>
                                        </p:tgtEl>
                                        <p:attrNameLst>
                                          <p:attrName>fillcolor</p:attrName>
                                        </p:attrNameLst>
                                      </p:cBhvr>
                                      <p:by>
                                        <p:hsl h="0" s="12549" l="25098"/>
                                      </p:by>
                                    </p:animClr>
                                    <p:animClr clrSpc="hsl" dir="cw">
                                      <p:cBhvr>
                                        <p:cTn id="137" dur="500" fill="hold"/>
                                        <p:tgtEl>
                                          <p:spTgt spid="27"/>
                                        </p:tgtEl>
                                        <p:attrNameLst>
                                          <p:attrName>stroke.color</p:attrName>
                                        </p:attrNameLst>
                                      </p:cBhvr>
                                      <p:by>
                                        <p:hsl h="0" s="12549" l="25098"/>
                                      </p:by>
                                    </p:animClr>
                                    <p:set>
                                      <p:cBhvr>
                                        <p:cTn id="138" dur="500" fill="hold"/>
                                        <p:tgtEl>
                                          <p:spTgt spid="27"/>
                                        </p:tgtEl>
                                        <p:attrNameLst>
                                          <p:attrName>fill.type</p:attrName>
                                        </p:attrNameLst>
                                      </p:cBhvr>
                                      <p:to>
                                        <p:strVal val="solid"/>
                                      </p:to>
                                    </p:set>
                                  </p:childTnLst>
                                </p:cTn>
                              </p:par>
                              <p:par>
                                <p:cTn id="139" presetID="24" presetClass="emph" presetSubtype="0" fill="hold" grpId="4" nodeType="withEffect">
                                  <p:stCondLst>
                                    <p:cond delay="3500"/>
                                  </p:stCondLst>
                                  <p:childTnLst>
                                    <p:animClr clrSpc="hsl" dir="cw">
                                      <p:cBhvr override="childStyle">
                                        <p:cTn id="140" dur="500" fill="hold"/>
                                        <p:tgtEl>
                                          <p:spTgt spid="25"/>
                                        </p:tgtEl>
                                        <p:attrNameLst>
                                          <p:attrName>style.color</p:attrName>
                                        </p:attrNameLst>
                                      </p:cBhvr>
                                      <p:by>
                                        <p:hsl h="0" s="-12549" l="-25098"/>
                                      </p:by>
                                    </p:animClr>
                                    <p:animClr clrSpc="hsl" dir="cw">
                                      <p:cBhvr>
                                        <p:cTn id="141" dur="500" fill="hold"/>
                                        <p:tgtEl>
                                          <p:spTgt spid="25"/>
                                        </p:tgtEl>
                                        <p:attrNameLst>
                                          <p:attrName>fillcolor</p:attrName>
                                        </p:attrNameLst>
                                      </p:cBhvr>
                                      <p:by>
                                        <p:hsl h="0" s="-12549" l="-25098"/>
                                      </p:by>
                                    </p:animClr>
                                    <p:animClr clrSpc="hsl" dir="cw">
                                      <p:cBhvr>
                                        <p:cTn id="142" dur="500" fill="hold"/>
                                        <p:tgtEl>
                                          <p:spTgt spid="25"/>
                                        </p:tgtEl>
                                        <p:attrNameLst>
                                          <p:attrName>stroke.color</p:attrName>
                                        </p:attrNameLst>
                                      </p:cBhvr>
                                      <p:by>
                                        <p:hsl h="0" s="-12549" l="-25098"/>
                                      </p:by>
                                    </p:animClr>
                                    <p:set>
                                      <p:cBhvr>
                                        <p:cTn id="143" dur="500" fill="hold"/>
                                        <p:tgtEl>
                                          <p:spTgt spid="25"/>
                                        </p:tgtEl>
                                        <p:attrNameLst>
                                          <p:attrName>fill.type</p:attrName>
                                        </p:attrNameLst>
                                      </p:cBhvr>
                                      <p:to>
                                        <p:strVal val="solid"/>
                                      </p:to>
                                    </p:set>
                                  </p:childTnLst>
                                </p:cTn>
                              </p:par>
                            </p:childTnLst>
                          </p:cTn>
                        </p:par>
                      </p:childTnLst>
                    </p:cTn>
                  </p:par>
                </p:childTnLst>
              </p:cTn>
              <p:nextCondLst>
                <p:cond evt="onClick" delay="0">
                  <p:tgtEl>
                    <p:spTgt spid="27"/>
                  </p:tgtEl>
                </p:cond>
              </p:nextCondLst>
            </p:seq>
            <p:seq concurrent="1" nextAc="seek">
              <p:cTn id="144" restart="whenNotActive" fill="hold" evtFilter="cancelBubble" nodeType="interactiveSeq">
                <p:stCondLst>
                  <p:cond evt="onClick" delay="0">
                    <p:tgtEl>
                      <p:spTgt spid="34"/>
                    </p:tgtEl>
                  </p:cond>
                </p:stCondLst>
                <p:endSync evt="end" delay="0">
                  <p:rtn val="all"/>
                </p:endSync>
                <p:childTnLst>
                  <p:par>
                    <p:cTn id="145" fill="hold">
                      <p:stCondLst>
                        <p:cond delay="0"/>
                      </p:stCondLst>
                      <p:childTnLst>
                        <p:par>
                          <p:cTn id="146" fill="hold">
                            <p:stCondLst>
                              <p:cond delay="0"/>
                            </p:stCondLst>
                            <p:childTnLst>
                              <p:par>
                                <p:cTn id="147" presetID="24" presetClass="emph" presetSubtype="0" fill="hold" grpId="1" nodeType="clickEffect">
                                  <p:stCondLst>
                                    <p:cond delay="0"/>
                                  </p:stCondLst>
                                  <p:childTnLst>
                                    <p:animClr clrSpc="hsl" dir="cw">
                                      <p:cBhvr override="childStyle">
                                        <p:cTn id="148" dur="500" fill="hold"/>
                                        <p:tgtEl>
                                          <p:spTgt spid="34"/>
                                        </p:tgtEl>
                                        <p:attrNameLst>
                                          <p:attrName>style.color</p:attrName>
                                        </p:attrNameLst>
                                      </p:cBhvr>
                                      <p:by>
                                        <p:hsl h="0" s="-12549" l="-25098"/>
                                      </p:by>
                                    </p:animClr>
                                    <p:animClr clrSpc="hsl" dir="cw">
                                      <p:cBhvr>
                                        <p:cTn id="149" dur="500" fill="hold"/>
                                        <p:tgtEl>
                                          <p:spTgt spid="34"/>
                                        </p:tgtEl>
                                        <p:attrNameLst>
                                          <p:attrName>fillcolor</p:attrName>
                                        </p:attrNameLst>
                                      </p:cBhvr>
                                      <p:by>
                                        <p:hsl h="0" s="-12549" l="-25098"/>
                                      </p:by>
                                    </p:animClr>
                                    <p:animClr clrSpc="hsl" dir="cw">
                                      <p:cBhvr>
                                        <p:cTn id="150" dur="500" fill="hold"/>
                                        <p:tgtEl>
                                          <p:spTgt spid="34"/>
                                        </p:tgtEl>
                                        <p:attrNameLst>
                                          <p:attrName>stroke.color</p:attrName>
                                        </p:attrNameLst>
                                      </p:cBhvr>
                                      <p:by>
                                        <p:hsl h="0" s="-12549" l="-25098"/>
                                      </p:by>
                                    </p:animClr>
                                    <p:set>
                                      <p:cBhvr>
                                        <p:cTn id="151" dur="500" fill="hold"/>
                                        <p:tgtEl>
                                          <p:spTgt spid="34"/>
                                        </p:tgtEl>
                                        <p:attrNameLst>
                                          <p:attrName>fill.type</p:attrName>
                                        </p:attrNameLst>
                                      </p:cBhvr>
                                      <p:to>
                                        <p:strVal val="solid"/>
                                      </p:to>
                                    </p:set>
                                  </p:childTnLst>
                                </p:cTn>
                              </p:par>
                              <p:par>
                                <p:cTn id="152" presetID="19" presetClass="emph" presetSubtype="0" fill="hold" grpId="0" nodeType="withEffect">
                                  <p:stCondLst>
                                    <p:cond delay="0"/>
                                  </p:stCondLst>
                                  <p:childTnLst>
                                    <p:animClr clrSpc="rgb" dir="cw">
                                      <p:cBhvr override="childStyle">
                                        <p:cTn id="153" dur="500" fill="hold"/>
                                        <p:tgtEl>
                                          <p:spTgt spid="32"/>
                                        </p:tgtEl>
                                        <p:attrNameLst>
                                          <p:attrName>style.color</p:attrName>
                                        </p:attrNameLst>
                                      </p:cBhvr>
                                      <p:to>
                                        <a:schemeClr val="accent2"/>
                                      </p:to>
                                    </p:animClr>
                                    <p:animClr clrSpc="rgb" dir="cw">
                                      <p:cBhvr>
                                        <p:cTn id="154" dur="500" fill="hold"/>
                                        <p:tgtEl>
                                          <p:spTgt spid="32"/>
                                        </p:tgtEl>
                                        <p:attrNameLst>
                                          <p:attrName>fillcolor</p:attrName>
                                        </p:attrNameLst>
                                      </p:cBhvr>
                                      <p:to>
                                        <a:schemeClr val="accent2"/>
                                      </p:to>
                                    </p:animClr>
                                    <p:set>
                                      <p:cBhvr>
                                        <p:cTn id="155" dur="500" fill="hold"/>
                                        <p:tgtEl>
                                          <p:spTgt spid="32"/>
                                        </p:tgtEl>
                                        <p:attrNameLst>
                                          <p:attrName>fill.type</p:attrName>
                                        </p:attrNameLst>
                                      </p:cBhvr>
                                      <p:to>
                                        <p:strVal val="solid"/>
                                      </p:to>
                                    </p:set>
                                    <p:set>
                                      <p:cBhvr>
                                        <p:cTn id="156" dur="500" fill="hold"/>
                                        <p:tgtEl>
                                          <p:spTgt spid="32"/>
                                        </p:tgtEl>
                                        <p:attrNameLst>
                                          <p:attrName>fill.on</p:attrName>
                                        </p:attrNameLst>
                                      </p:cBhvr>
                                      <p:to>
                                        <p:strVal val="true"/>
                                      </p:to>
                                    </p:set>
                                  </p:childTnLst>
                                </p:cTn>
                              </p:par>
                              <p:par>
                                <p:cTn id="157" presetID="1" presetClass="mediacall" presetSubtype="0" fill="hold" nodeType="withEffect">
                                  <p:stCondLst>
                                    <p:cond delay="0"/>
                                  </p:stCondLst>
                                  <p:childTnLst>
                                    <p:cmd type="call" cmd="playFrom(0.0)">
                                      <p:cBhvr>
                                        <p:cTn id="158" dur="20218" fill="hold"/>
                                        <p:tgtEl>
                                          <p:spTgt spid="39"/>
                                        </p:tgtEl>
                                      </p:cBhvr>
                                    </p:cmd>
                                  </p:childTnLst>
                                </p:cTn>
                              </p:par>
                              <p:par>
                                <p:cTn id="159" presetID="3" presetClass="mediacall" presetSubtype="0" fill="hold" nodeType="withEffect">
                                  <p:stCondLst>
                                    <p:cond delay="0"/>
                                  </p:stCondLst>
                                  <p:childTnLst>
                                    <p:cmd type="call" cmd="stop">
                                      <p:cBhvr>
                                        <p:cTn id="160" dur="1" fill="hold"/>
                                        <p:tgtEl>
                                          <p:spTgt spid="38"/>
                                        </p:tgtEl>
                                      </p:cBhvr>
                                    </p:cmd>
                                  </p:childTnLst>
                                </p:cTn>
                              </p:par>
                              <p:par>
                                <p:cTn id="161" presetID="19" presetClass="emph" presetSubtype="0" fill="hold" grpId="1" nodeType="withEffect">
                                  <p:stCondLst>
                                    <p:cond delay="3000"/>
                                  </p:stCondLst>
                                  <p:childTnLst>
                                    <p:animClr clrSpc="rgb" dir="cw">
                                      <p:cBhvr override="childStyle">
                                        <p:cTn id="162" dur="500" fill="hold"/>
                                        <p:tgtEl>
                                          <p:spTgt spid="32"/>
                                        </p:tgtEl>
                                        <p:attrNameLst>
                                          <p:attrName>style.color</p:attrName>
                                        </p:attrNameLst>
                                      </p:cBhvr>
                                      <p:to>
                                        <a:srgbClr val="FF0000"/>
                                      </p:to>
                                    </p:animClr>
                                    <p:animClr clrSpc="rgb" dir="cw">
                                      <p:cBhvr>
                                        <p:cTn id="163" dur="500" fill="hold"/>
                                        <p:tgtEl>
                                          <p:spTgt spid="32"/>
                                        </p:tgtEl>
                                        <p:attrNameLst>
                                          <p:attrName>fillcolor</p:attrName>
                                        </p:attrNameLst>
                                      </p:cBhvr>
                                      <p:to>
                                        <a:srgbClr val="FF0000"/>
                                      </p:to>
                                    </p:animClr>
                                    <p:set>
                                      <p:cBhvr>
                                        <p:cTn id="164" dur="500" fill="hold"/>
                                        <p:tgtEl>
                                          <p:spTgt spid="32"/>
                                        </p:tgtEl>
                                        <p:attrNameLst>
                                          <p:attrName>fill.type</p:attrName>
                                        </p:attrNameLst>
                                      </p:cBhvr>
                                      <p:to>
                                        <p:strVal val="solid"/>
                                      </p:to>
                                    </p:set>
                                    <p:set>
                                      <p:cBhvr>
                                        <p:cTn id="165" dur="500" fill="hold"/>
                                        <p:tgtEl>
                                          <p:spTgt spid="32"/>
                                        </p:tgtEl>
                                        <p:attrNameLst>
                                          <p:attrName>fill.on</p:attrName>
                                        </p:attrNameLst>
                                      </p:cBhvr>
                                      <p:to>
                                        <p:strVal val="true"/>
                                      </p:to>
                                    </p:set>
                                  </p:childTnLst>
                                </p:cTn>
                              </p:par>
                              <p:par>
                                <p:cTn id="166" presetID="19" presetClass="emph" presetSubtype="0" repeatCount="4000" fill="hold" grpId="4" nodeType="withEffect">
                                  <p:stCondLst>
                                    <p:cond delay="3000"/>
                                  </p:stCondLst>
                                  <p:childTnLst>
                                    <p:animClr clrSpc="rgb" dir="cw">
                                      <p:cBhvr override="childStyle">
                                        <p:cTn id="167" dur="500" fill="hold"/>
                                        <p:tgtEl>
                                          <p:spTgt spid="15"/>
                                        </p:tgtEl>
                                        <p:attrNameLst>
                                          <p:attrName>style.color</p:attrName>
                                        </p:attrNameLst>
                                      </p:cBhvr>
                                      <p:to>
                                        <a:srgbClr val="92D050"/>
                                      </p:to>
                                    </p:animClr>
                                    <p:animClr clrSpc="rgb" dir="cw">
                                      <p:cBhvr>
                                        <p:cTn id="168" dur="500" fill="hold"/>
                                        <p:tgtEl>
                                          <p:spTgt spid="15"/>
                                        </p:tgtEl>
                                        <p:attrNameLst>
                                          <p:attrName>fillcolor</p:attrName>
                                        </p:attrNameLst>
                                      </p:cBhvr>
                                      <p:to>
                                        <a:srgbClr val="92D050"/>
                                      </p:to>
                                    </p:animClr>
                                    <p:set>
                                      <p:cBhvr>
                                        <p:cTn id="169" dur="500" fill="hold"/>
                                        <p:tgtEl>
                                          <p:spTgt spid="15"/>
                                        </p:tgtEl>
                                        <p:attrNameLst>
                                          <p:attrName>fill.type</p:attrName>
                                        </p:attrNameLst>
                                      </p:cBhvr>
                                      <p:to>
                                        <p:strVal val="solid"/>
                                      </p:to>
                                    </p:set>
                                    <p:set>
                                      <p:cBhvr>
                                        <p:cTn id="170" dur="500" fill="hold"/>
                                        <p:tgtEl>
                                          <p:spTgt spid="15"/>
                                        </p:tgtEl>
                                        <p:attrNameLst>
                                          <p:attrName>fill.on</p:attrName>
                                        </p:attrNameLst>
                                      </p:cBhvr>
                                      <p:to>
                                        <p:strVal val="true"/>
                                      </p:to>
                                    </p:set>
                                  </p:childTnLst>
                                </p:cTn>
                              </p:par>
                              <p:par>
                                <p:cTn id="171" presetID="1" presetClass="mediacall" presetSubtype="0" fill="hold" nodeType="withEffect">
                                  <p:stCondLst>
                                    <p:cond delay="3000"/>
                                  </p:stCondLst>
                                  <p:childTnLst>
                                    <p:cmd type="call" cmd="playFrom(0.0)">
                                      <p:cBhvr>
                                        <p:cTn id="172" dur="5903" fill="hold"/>
                                        <p:tgtEl>
                                          <p:spTgt spid="41"/>
                                        </p:tgtEl>
                                      </p:cBhvr>
                                    </p:cmd>
                                  </p:childTnLst>
                                </p:cTn>
                              </p:par>
                              <p:par>
                                <p:cTn id="173" presetID="3" presetClass="mediacall" presetSubtype="0" fill="hold" nodeType="withEffect">
                                  <p:stCondLst>
                                    <p:cond delay="3000"/>
                                  </p:stCondLst>
                                  <p:childTnLst>
                                    <p:cmd type="call" cmd="stop">
                                      <p:cBhvr>
                                        <p:cTn id="174" dur="1" fill="hold"/>
                                        <p:tgtEl>
                                          <p:spTgt spid="39"/>
                                        </p:tgtEl>
                                      </p:cBhvr>
                                    </p:cmd>
                                  </p:childTnLst>
                                </p:cTn>
                              </p:par>
                              <p:par>
                                <p:cTn id="175" presetID="30" presetClass="emph" presetSubtype="0" fill="hold" grpId="2" nodeType="withEffect">
                                  <p:stCondLst>
                                    <p:cond delay="3000"/>
                                  </p:stCondLst>
                                  <p:childTnLst>
                                    <p:animClr clrSpc="hsl" dir="cw">
                                      <p:cBhvr override="childStyle">
                                        <p:cTn id="176" dur="500" fill="hold"/>
                                        <p:tgtEl>
                                          <p:spTgt spid="34"/>
                                        </p:tgtEl>
                                        <p:attrNameLst>
                                          <p:attrName>style.color</p:attrName>
                                        </p:attrNameLst>
                                      </p:cBhvr>
                                      <p:by>
                                        <p:hsl h="0" s="12549" l="25098"/>
                                      </p:by>
                                    </p:animClr>
                                    <p:animClr clrSpc="hsl" dir="cw">
                                      <p:cBhvr>
                                        <p:cTn id="177" dur="500" fill="hold"/>
                                        <p:tgtEl>
                                          <p:spTgt spid="34"/>
                                        </p:tgtEl>
                                        <p:attrNameLst>
                                          <p:attrName>fillcolor</p:attrName>
                                        </p:attrNameLst>
                                      </p:cBhvr>
                                      <p:by>
                                        <p:hsl h="0" s="12549" l="25098"/>
                                      </p:by>
                                    </p:animClr>
                                    <p:animClr clrSpc="hsl" dir="cw">
                                      <p:cBhvr>
                                        <p:cTn id="178" dur="500" fill="hold"/>
                                        <p:tgtEl>
                                          <p:spTgt spid="34"/>
                                        </p:tgtEl>
                                        <p:attrNameLst>
                                          <p:attrName>stroke.color</p:attrName>
                                        </p:attrNameLst>
                                      </p:cBhvr>
                                      <p:by>
                                        <p:hsl h="0" s="12549" l="25098"/>
                                      </p:by>
                                    </p:animClr>
                                    <p:set>
                                      <p:cBhvr>
                                        <p:cTn id="179" dur="500" fill="hold"/>
                                        <p:tgtEl>
                                          <p:spTgt spid="34"/>
                                        </p:tgtEl>
                                        <p:attrNameLst>
                                          <p:attrName>fill.type</p:attrName>
                                        </p:attrNameLst>
                                      </p:cBhvr>
                                      <p:to>
                                        <p:strVal val="solid"/>
                                      </p:to>
                                    </p:set>
                                  </p:childTnLst>
                                </p:cTn>
                              </p:par>
                              <p:par>
                                <p:cTn id="180" presetID="24" presetClass="emph" presetSubtype="0" fill="hold" grpId="5" nodeType="withEffect">
                                  <p:stCondLst>
                                    <p:cond delay="3000"/>
                                  </p:stCondLst>
                                  <p:childTnLst>
                                    <p:animClr clrSpc="hsl" dir="cw">
                                      <p:cBhvr override="childStyle">
                                        <p:cTn id="181" dur="500" fill="hold"/>
                                        <p:tgtEl>
                                          <p:spTgt spid="25"/>
                                        </p:tgtEl>
                                        <p:attrNameLst>
                                          <p:attrName>style.color</p:attrName>
                                        </p:attrNameLst>
                                      </p:cBhvr>
                                      <p:by>
                                        <p:hsl h="0" s="-12549" l="-25098"/>
                                      </p:by>
                                    </p:animClr>
                                    <p:animClr clrSpc="hsl" dir="cw">
                                      <p:cBhvr>
                                        <p:cTn id="182" dur="500" fill="hold"/>
                                        <p:tgtEl>
                                          <p:spTgt spid="25"/>
                                        </p:tgtEl>
                                        <p:attrNameLst>
                                          <p:attrName>fillcolor</p:attrName>
                                        </p:attrNameLst>
                                      </p:cBhvr>
                                      <p:by>
                                        <p:hsl h="0" s="-12549" l="-25098"/>
                                      </p:by>
                                    </p:animClr>
                                    <p:animClr clrSpc="hsl" dir="cw">
                                      <p:cBhvr>
                                        <p:cTn id="183" dur="500" fill="hold"/>
                                        <p:tgtEl>
                                          <p:spTgt spid="25"/>
                                        </p:tgtEl>
                                        <p:attrNameLst>
                                          <p:attrName>stroke.color</p:attrName>
                                        </p:attrNameLst>
                                      </p:cBhvr>
                                      <p:by>
                                        <p:hsl h="0" s="-12549" l="-25098"/>
                                      </p:by>
                                    </p:animClr>
                                    <p:set>
                                      <p:cBhvr>
                                        <p:cTn id="184" dur="500" fill="hold"/>
                                        <p:tgtEl>
                                          <p:spTgt spid="25"/>
                                        </p:tgtEl>
                                        <p:attrNameLst>
                                          <p:attrName>fill.type</p:attrName>
                                        </p:attrNameLst>
                                      </p:cBhvr>
                                      <p:to>
                                        <p:strVal val="solid"/>
                                      </p:to>
                                    </p:set>
                                  </p:childTnLst>
                                </p:cTn>
                              </p:par>
                            </p:childTnLst>
                          </p:cTn>
                        </p:par>
                      </p:childTnLst>
                    </p:cTn>
                  </p:par>
                </p:childTnLst>
              </p:cTn>
              <p:nextCondLst>
                <p:cond evt="onClick" delay="0">
                  <p:tgtEl>
                    <p:spTgt spid="34"/>
                  </p:tgtEl>
                </p:cond>
              </p:nextCondLst>
            </p:seq>
            <p:audio>
              <p:cMediaNode vol="80000">
                <p:cTn id="185" fill="hold" display="0">
                  <p:stCondLst>
                    <p:cond delay="indefinite"/>
                  </p:stCondLst>
                  <p:endCondLst>
                    <p:cond evt="onStopAudio" delay="0">
                      <p:tgtEl>
                        <p:sldTgt/>
                      </p:tgtEl>
                    </p:cond>
                  </p:endCondLst>
                </p:cTn>
                <p:tgtEl>
                  <p:spTgt spid="39"/>
                </p:tgtEl>
              </p:cMediaNode>
            </p:audio>
            <p:audio>
              <p:cMediaNode vol="80000">
                <p:cTn id="186" fill="hold" display="0">
                  <p:stCondLst>
                    <p:cond delay="indefinite"/>
                  </p:stCondLst>
                  <p:endCondLst>
                    <p:cond evt="onStopAudio" delay="0">
                      <p:tgtEl>
                        <p:sldTgt/>
                      </p:tgtEl>
                    </p:cond>
                  </p:endCondLst>
                </p:cTn>
                <p:tgtEl>
                  <p:spTgt spid="40"/>
                </p:tgtEl>
              </p:cMediaNode>
            </p:audio>
            <p:audio>
              <p:cMediaNode vol="80000">
                <p:cTn id="187" fill="hold" display="0">
                  <p:stCondLst>
                    <p:cond delay="indefinite"/>
                  </p:stCondLst>
                  <p:endCondLst>
                    <p:cond evt="onStopAudio" delay="0">
                      <p:tgtEl>
                        <p:sldTgt/>
                      </p:tgtEl>
                    </p:cond>
                  </p:endCondLst>
                </p:cTn>
                <p:tgtEl>
                  <p:spTgt spid="41"/>
                </p:tgtEl>
              </p:cMediaNode>
            </p:audio>
          </p:childTnLst>
        </p:cTn>
      </p:par>
    </p:tnLst>
    <p:bldLst>
      <p:bldP spid="24" grpId="0"/>
      <p:bldP spid="15" grpId="0" animBg="1"/>
      <p:bldP spid="15" grpId="1" animBg="1"/>
      <p:bldP spid="15" grpId="2" animBg="1"/>
      <p:bldP spid="15" grpId="3" animBg="1"/>
      <p:bldP spid="15" grpId="4" animBg="1"/>
      <p:bldP spid="16" grpId="0" animBg="1"/>
      <p:bldP spid="16" grpId="1" animBg="1"/>
      <p:bldP spid="25" grpId="0"/>
      <p:bldP spid="25" grpId="1"/>
      <p:bldP spid="25" grpId="2"/>
      <p:bldP spid="25" grpId="3"/>
      <p:bldP spid="25" grpId="4"/>
      <p:bldP spid="25" grpId="5"/>
      <p:bldP spid="27" grpId="0"/>
      <p:bldP spid="27" grpId="1"/>
      <p:bldP spid="27" grpId="2"/>
      <p:bldP spid="31" grpId="0" animBg="1"/>
      <p:bldP spid="31" grpId="1" animBg="1"/>
      <p:bldP spid="32" grpId="0" animBg="1"/>
      <p:bldP spid="32" grpId="1" animBg="1"/>
      <p:bldP spid="33" grpId="0"/>
      <p:bldP spid="33" grpId="1"/>
      <p:bldP spid="33" grpId="2"/>
      <p:bldP spid="34" grpId="0"/>
      <p:bldP spid="34" grpId="1"/>
      <p:bldP spid="34" grpId="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ackground image">
            <a:extLst>
              <a:ext uri="{FF2B5EF4-FFF2-40B4-BE49-F238E27FC236}">
                <a16:creationId xmlns:a16="http://schemas.microsoft.com/office/drawing/2014/main" id="{1230C834-D16D-47B9-8F74-29C0BF3B24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23" name="Straight Connector 22">
            <a:extLst>
              <a:ext uri="{FF2B5EF4-FFF2-40B4-BE49-F238E27FC236}">
                <a16:creationId xmlns:a16="http://schemas.microsoft.com/office/drawing/2014/main" id="{C7B0FE9C-F303-49FF-B30D-C4457E06642A}"/>
              </a:ext>
            </a:extLst>
          </p:cNvPr>
          <p:cNvCxnSpPr/>
          <p:nvPr/>
        </p:nvCxnSpPr>
        <p:spPr>
          <a:xfrm>
            <a:off x="0" y="4695360"/>
            <a:ext cx="9144000" cy="0"/>
          </a:xfrm>
          <a:prstGeom prst="line">
            <a:avLst/>
          </a:prstGeom>
          <a:ln w="381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7D700C-B032-496C-9680-57633EB31182}"/>
              </a:ext>
            </a:extLst>
          </p:cNvPr>
          <p:cNvCxnSpPr/>
          <p:nvPr/>
        </p:nvCxnSpPr>
        <p:spPr>
          <a:xfrm>
            <a:off x="0" y="4047914"/>
            <a:ext cx="9144000" cy="0"/>
          </a:xfrm>
          <a:prstGeom prst="line">
            <a:avLst/>
          </a:prstGeom>
          <a:ln w="381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199134-2609-4E66-A329-2863BCCC5133}"/>
              </a:ext>
            </a:extLst>
          </p:cNvPr>
          <p:cNvCxnSpPr/>
          <p:nvPr/>
        </p:nvCxnSpPr>
        <p:spPr>
          <a:xfrm>
            <a:off x="0" y="3146032"/>
            <a:ext cx="9144000" cy="0"/>
          </a:xfrm>
          <a:prstGeom prst="line">
            <a:avLst/>
          </a:prstGeom>
          <a:ln w="762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2254BD6F-C222-4EBF-A18A-FDA724EC8AEA}"/>
              </a:ext>
            </a:extLst>
          </p:cNvPr>
          <p:cNvSpPr/>
          <p:nvPr/>
        </p:nvSpPr>
        <p:spPr>
          <a:xfrm flipH="1">
            <a:off x="494929" y="2688208"/>
            <a:ext cx="8154143" cy="938951"/>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000000"/>
          </a:solidFill>
          <a:ln w="38100">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4" name="TextBox 23">
            <a:extLst>
              <a:ext uri="{FF2B5EF4-FFF2-40B4-BE49-F238E27FC236}">
                <a16:creationId xmlns:a16="http://schemas.microsoft.com/office/drawing/2014/main" id="{4605F6AC-8356-4661-B6A4-309609CF4CCF}"/>
              </a:ext>
            </a:extLst>
          </p:cNvPr>
          <p:cNvSpPr txBox="1"/>
          <p:nvPr/>
        </p:nvSpPr>
        <p:spPr>
          <a:xfrm>
            <a:off x="1023192" y="2930121"/>
            <a:ext cx="7037773" cy="400110"/>
          </a:xfrm>
          <a:prstGeom prst="rect">
            <a:avLst/>
          </a:prstGeom>
          <a:noFill/>
        </p:spPr>
        <p:txBody>
          <a:bodyPr wrap="square" rtlCol="0">
            <a:spAutoFit/>
          </a:bodyPr>
          <a:lstStyle/>
          <a:p>
            <a:pPr defTabSz="685800">
              <a:buClrTx/>
              <a:defRPr/>
            </a:pPr>
            <a:r>
              <a:rPr lang="vi-VN" sz="2000" kern="1200" dirty="0" smtClean="0">
                <a:solidFill>
                  <a:schemeClr val="tx1">
                    <a:lumMod val="25000"/>
                    <a:lumOff val="75000"/>
                  </a:schemeClr>
                </a:solidFill>
                <a:latin typeface="Calibri" panose="020F0502020204030204"/>
                <a:ea typeface="+mn-ea"/>
                <a:cs typeface="+mn-cs"/>
              </a:rPr>
              <a:t>Câu hỏi 5: Theo Hồ Chí Minh, nội dung của nền giáo dục mới là gì?</a:t>
            </a:r>
            <a:endParaRPr lang="en-US" sz="2000" kern="1200" dirty="0">
              <a:solidFill>
                <a:schemeClr val="tx1">
                  <a:lumMod val="25000"/>
                  <a:lumOff val="75000"/>
                </a:schemeClr>
              </a:solidFill>
              <a:latin typeface="Calibri" panose="020F0502020204030204"/>
              <a:ea typeface="+mn-ea"/>
              <a:cs typeface="+mn-cs"/>
            </a:endParaRPr>
          </a:p>
        </p:txBody>
      </p:sp>
      <p:sp>
        <p:nvSpPr>
          <p:cNvPr id="15" name="bang d">
            <a:extLst>
              <a:ext uri="{FF2B5EF4-FFF2-40B4-BE49-F238E27FC236}">
                <a16:creationId xmlns:a16="http://schemas.microsoft.com/office/drawing/2014/main" id="{D0E6AFB4-275F-4728-9A13-27E00F9EA3A2}"/>
              </a:ext>
            </a:extLst>
          </p:cNvPr>
          <p:cNvSpPr/>
          <p:nvPr/>
        </p:nvSpPr>
        <p:spPr>
          <a:xfrm flipH="1">
            <a:off x="4601922" y="4468667"/>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defTabSz="685800">
              <a:buClr>
                <a:schemeClr val="bg1"/>
              </a:buClr>
              <a:buFont typeface="Wingdings" panose="05000000000000000000" pitchFamily="2" charset="2"/>
              <a:buChar char="w"/>
              <a:defRPr/>
            </a:pPr>
            <a:endParaRPr lang="en-US" sz="1350" kern="1200">
              <a:solidFill>
                <a:prstClr val="white"/>
              </a:solidFill>
              <a:latin typeface="Calibri" panose="020F0502020204030204"/>
            </a:endParaRPr>
          </a:p>
        </p:txBody>
      </p:sp>
      <p:sp>
        <p:nvSpPr>
          <p:cNvPr id="16" name="bang b">
            <a:extLst>
              <a:ext uri="{FF2B5EF4-FFF2-40B4-BE49-F238E27FC236}">
                <a16:creationId xmlns:a16="http://schemas.microsoft.com/office/drawing/2014/main" id="{CA2E0476-BE10-4768-BE1B-A9C0072703C2}"/>
              </a:ext>
            </a:extLst>
          </p:cNvPr>
          <p:cNvSpPr/>
          <p:nvPr/>
        </p:nvSpPr>
        <p:spPr>
          <a:xfrm flipH="1">
            <a:off x="4601922" y="3821220"/>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defTabSz="685800">
              <a:buClr>
                <a:schemeClr val="bg1"/>
              </a:buClr>
              <a:buFont typeface="Wingdings" panose="05000000000000000000" pitchFamily="2" charset="2"/>
              <a:buChar char="w"/>
              <a:defRPr/>
            </a:pPr>
            <a:endParaRPr lang="en-US" sz="1350" kern="1200">
              <a:solidFill>
                <a:prstClr val="white"/>
              </a:solidFill>
              <a:latin typeface="Calibri" panose="020F0502020204030204"/>
            </a:endParaRPr>
          </a:p>
        </p:txBody>
      </p:sp>
      <p:sp>
        <p:nvSpPr>
          <p:cNvPr id="25" name="cau hoi d">
            <a:extLst>
              <a:ext uri="{FF2B5EF4-FFF2-40B4-BE49-F238E27FC236}">
                <a16:creationId xmlns:a16="http://schemas.microsoft.com/office/drawing/2014/main" id="{9897B1B9-EB78-41AF-AC33-1E8F7714B11F}"/>
              </a:ext>
            </a:extLst>
          </p:cNvPr>
          <p:cNvSpPr txBox="1"/>
          <p:nvPr/>
        </p:nvSpPr>
        <p:spPr>
          <a:xfrm>
            <a:off x="4826678" y="4545318"/>
            <a:ext cx="3712573"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D</a:t>
            </a:r>
            <a:r>
              <a:rPr lang="en-US"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 Giáo dục toàn diện đức, trí, thể, mĩ </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27" name="cau hoi b">
            <a:extLst>
              <a:ext uri="{FF2B5EF4-FFF2-40B4-BE49-F238E27FC236}">
                <a16:creationId xmlns:a16="http://schemas.microsoft.com/office/drawing/2014/main" id="{D96707EC-5A82-4050-B897-6DBAB63AC957}"/>
              </a:ext>
            </a:extLst>
          </p:cNvPr>
          <p:cNvSpPr txBox="1"/>
          <p:nvPr/>
        </p:nvSpPr>
        <p:spPr>
          <a:xfrm>
            <a:off x="4826679" y="3897871"/>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B.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Giáo dục chính trị tư tưởng </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31" name="bang a">
            <a:extLst>
              <a:ext uri="{FF2B5EF4-FFF2-40B4-BE49-F238E27FC236}">
                <a16:creationId xmlns:a16="http://schemas.microsoft.com/office/drawing/2014/main" id="{8DD63B39-09F3-4F04-83CD-408FC7619A90}"/>
              </a:ext>
            </a:extLst>
          </p:cNvPr>
          <p:cNvSpPr/>
          <p:nvPr/>
        </p:nvSpPr>
        <p:spPr>
          <a:xfrm flipH="1">
            <a:off x="604749" y="3821221"/>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2" name="bang c">
            <a:extLst>
              <a:ext uri="{FF2B5EF4-FFF2-40B4-BE49-F238E27FC236}">
                <a16:creationId xmlns:a16="http://schemas.microsoft.com/office/drawing/2014/main" id="{A6F11D1C-4D08-4BAF-9A3D-4AC673B9036B}"/>
              </a:ext>
            </a:extLst>
          </p:cNvPr>
          <p:cNvSpPr/>
          <p:nvPr/>
        </p:nvSpPr>
        <p:spPr>
          <a:xfrm flipH="1">
            <a:off x="604749" y="4468667"/>
            <a:ext cx="3937330" cy="453384"/>
          </a:xfrm>
          <a:custGeom>
            <a:avLst/>
            <a:gdLst>
              <a:gd name="connsiteX0" fmla="*/ 9976447 w 10872190"/>
              <a:gd name="connsiteY0" fmla="*/ 130 h 1251934"/>
              <a:gd name="connsiteX1" fmla="*/ 9946352 w 10872190"/>
              <a:gd name="connsiteY1" fmla="*/ 4530 h 1251934"/>
              <a:gd name="connsiteX2" fmla="*/ 8262152 w 10872190"/>
              <a:gd name="connsiteY2" fmla="*/ 4530 h 1251934"/>
              <a:gd name="connsiteX3" fmla="*/ 2610038 w 10872190"/>
              <a:gd name="connsiteY3" fmla="*/ 4530 h 1251934"/>
              <a:gd name="connsiteX4" fmla="*/ 925838 w 10872190"/>
              <a:gd name="connsiteY4" fmla="*/ 4530 h 1251934"/>
              <a:gd name="connsiteX5" fmla="*/ 895743 w 10872190"/>
              <a:gd name="connsiteY5" fmla="*/ 130 h 1251934"/>
              <a:gd name="connsiteX6" fmla="*/ 0 w 10872190"/>
              <a:gd name="connsiteY6" fmla="*/ 625967 h 1251934"/>
              <a:gd name="connsiteX7" fmla="*/ 895743 w 10872190"/>
              <a:gd name="connsiteY7" fmla="*/ 1251804 h 1251934"/>
              <a:gd name="connsiteX8" fmla="*/ 925838 w 10872190"/>
              <a:gd name="connsiteY8" fmla="*/ 1247404 h 1251934"/>
              <a:gd name="connsiteX9" fmla="*/ 2610038 w 10872190"/>
              <a:gd name="connsiteY9" fmla="*/ 1247404 h 1251934"/>
              <a:gd name="connsiteX10" fmla="*/ 8262152 w 10872190"/>
              <a:gd name="connsiteY10" fmla="*/ 1247404 h 1251934"/>
              <a:gd name="connsiteX11" fmla="*/ 9946352 w 10872190"/>
              <a:gd name="connsiteY11" fmla="*/ 1247404 h 1251934"/>
              <a:gd name="connsiteX12" fmla="*/ 9976447 w 10872190"/>
              <a:gd name="connsiteY12" fmla="*/ 1251804 h 1251934"/>
              <a:gd name="connsiteX13" fmla="*/ 10872190 w 10872190"/>
              <a:gd name="connsiteY13" fmla="*/ 625967 h 1251934"/>
              <a:gd name="connsiteX14" fmla="*/ 9976447 w 10872190"/>
              <a:gd name="connsiteY14" fmla="*/ 130 h 12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72190" h="1251934">
                <a:moveTo>
                  <a:pt x="9976447" y="130"/>
                </a:moveTo>
                <a:lnTo>
                  <a:pt x="9946352" y="4530"/>
                </a:lnTo>
                <a:lnTo>
                  <a:pt x="8262152" y="4530"/>
                </a:lnTo>
                <a:lnTo>
                  <a:pt x="2610038" y="4530"/>
                </a:lnTo>
                <a:lnTo>
                  <a:pt x="925838" y="4530"/>
                </a:lnTo>
                <a:lnTo>
                  <a:pt x="895743" y="130"/>
                </a:lnTo>
                <a:cubicBezTo>
                  <a:pt x="669986" y="-5180"/>
                  <a:pt x="349558" y="150180"/>
                  <a:pt x="0" y="625967"/>
                </a:cubicBezTo>
                <a:cubicBezTo>
                  <a:pt x="349558" y="1101755"/>
                  <a:pt x="669986" y="1257114"/>
                  <a:pt x="895743" y="1251804"/>
                </a:cubicBezTo>
                <a:lnTo>
                  <a:pt x="925838" y="1247404"/>
                </a:lnTo>
                <a:lnTo>
                  <a:pt x="2610038" y="1247404"/>
                </a:lnTo>
                <a:lnTo>
                  <a:pt x="8262152" y="1247404"/>
                </a:lnTo>
                <a:lnTo>
                  <a:pt x="9946352" y="1247404"/>
                </a:lnTo>
                <a:lnTo>
                  <a:pt x="9976447" y="1251804"/>
                </a:lnTo>
                <a:cubicBezTo>
                  <a:pt x="10202204" y="1257114"/>
                  <a:pt x="10522632" y="1101755"/>
                  <a:pt x="10872190" y="625967"/>
                </a:cubicBezTo>
                <a:cubicBezTo>
                  <a:pt x="10522632" y="150180"/>
                  <a:pt x="10202204" y="-5180"/>
                  <a:pt x="9976447" y="130"/>
                </a:cubicBezTo>
                <a:close/>
              </a:path>
            </a:pathLst>
          </a:custGeom>
          <a:solidFill>
            <a:srgbClr val="1C1C1C"/>
          </a:solidFill>
          <a:ln w="28575">
            <a:solidFill>
              <a:schemeClr val="bg1"/>
            </a:solidFill>
          </a:ln>
          <a:effectLst>
            <a:innerShdw blurRad="114300">
              <a:prstClr val="black"/>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3" name="cau hoi a">
            <a:extLst>
              <a:ext uri="{FF2B5EF4-FFF2-40B4-BE49-F238E27FC236}">
                <a16:creationId xmlns:a16="http://schemas.microsoft.com/office/drawing/2014/main" id="{9B5DABB8-849A-4D2D-930C-9CA07BFC5BDE}"/>
              </a:ext>
            </a:extLst>
          </p:cNvPr>
          <p:cNvSpPr txBox="1"/>
          <p:nvPr/>
        </p:nvSpPr>
        <p:spPr>
          <a:xfrm>
            <a:off x="829507" y="3897872"/>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A.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Giáo dục thái độ lao động</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sp>
        <p:nvSpPr>
          <p:cNvPr id="34" name="cau hoi c">
            <a:extLst>
              <a:ext uri="{FF2B5EF4-FFF2-40B4-BE49-F238E27FC236}">
                <a16:creationId xmlns:a16="http://schemas.microsoft.com/office/drawing/2014/main" id="{42A746A3-96B8-42A5-8EFA-A104DB6B2F69}"/>
              </a:ext>
            </a:extLst>
          </p:cNvPr>
          <p:cNvSpPr txBox="1"/>
          <p:nvPr/>
        </p:nvSpPr>
        <p:spPr>
          <a:xfrm>
            <a:off x="829507" y="4545318"/>
            <a:ext cx="3487814" cy="338554"/>
          </a:xfrm>
          <a:prstGeom prst="rect">
            <a:avLst/>
          </a:prstGeom>
          <a:noFill/>
        </p:spPr>
        <p:txBody>
          <a:bodyPr wrap="square" rtlCol="0">
            <a:spAutoFit/>
          </a:bodyPr>
          <a:lstStyle/>
          <a:p>
            <a:pPr marL="257175" indent="-257175" defTabSz="685800">
              <a:buClr>
                <a:schemeClr val="bg1"/>
              </a:buClr>
              <a:buFont typeface="Wingdings" panose="05000000000000000000" pitchFamily="2" charset="2"/>
              <a:buChar char="w"/>
              <a:defRPr/>
            </a:pPr>
            <a:r>
              <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C. </a:t>
            </a:r>
            <a:r>
              <a:rPr lang="vi-VN" sz="1600" kern="1200" dirty="0" smtClean="0">
                <a:solidFill>
                  <a:schemeClr val="tx1">
                    <a:lumMod val="25000"/>
                    <a:lumOff val="75000"/>
                  </a:schemeClr>
                </a:solidFill>
                <a:latin typeface="Calibri" panose="020F0502020204030204"/>
                <a:ea typeface="Tahoma" panose="020B0604030504040204" pitchFamily="34" charset="0"/>
                <a:cs typeface="Tahoma" panose="020B0604030504040204" pitchFamily="34" charset="0"/>
              </a:rPr>
              <a:t>Giáo dục tri thức văn hóa </a:t>
            </a:r>
            <a:endParaRPr lang="en-US" sz="1600" kern="1200" dirty="0">
              <a:solidFill>
                <a:schemeClr val="tx1">
                  <a:lumMod val="25000"/>
                  <a:lumOff val="75000"/>
                </a:schemeClr>
              </a:solidFill>
              <a:latin typeface="Calibri" panose="020F0502020204030204"/>
              <a:ea typeface="Tahoma" panose="020B0604030504040204" pitchFamily="34" charset="0"/>
              <a:cs typeface="Tahoma" panose="020B0604030504040204" pitchFamily="34" charset="0"/>
            </a:endParaRPr>
          </a:p>
        </p:txBody>
      </p:sp>
      <p:pic>
        <p:nvPicPr>
          <p:cNvPr id="38" name="Question">
            <a:hlinkClick r:id="" action="ppaction://media"/>
            <a:extLst>
              <a:ext uri="{FF2B5EF4-FFF2-40B4-BE49-F238E27FC236}">
                <a16:creationId xmlns:a16="http://schemas.microsoft.com/office/drawing/2014/main" id="{94477BC5-B6D0-442B-AA84-FC52C48B009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144001" y="647895"/>
            <a:ext cx="365522" cy="365522"/>
          </a:xfrm>
          <a:prstGeom prst="rect">
            <a:avLst/>
          </a:prstGeom>
        </p:spPr>
      </p:pic>
      <p:pic>
        <p:nvPicPr>
          <p:cNvPr id="39" name="Final Answer">
            <a:hlinkClick r:id="" action="ppaction://media"/>
            <a:extLst>
              <a:ext uri="{FF2B5EF4-FFF2-40B4-BE49-F238E27FC236}">
                <a16:creationId xmlns:a16="http://schemas.microsoft.com/office/drawing/2014/main" id="{68BE9F49-5BDC-4DC0-880E-ABA272EC2901}"/>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144001" y="1109020"/>
            <a:ext cx="365522" cy="365522"/>
          </a:xfrm>
          <a:prstGeom prst="rect">
            <a:avLst/>
          </a:prstGeom>
        </p:spPr>
      </p:pic>
      <p:pic>
        <p:nvPicPr>
          <p:cNvPr id="40" name="Win">
            <a:hlinkClick r:id="" action="ppaction://media"/>
            <a:extLst>
              <a:ext uri="{FF2B5EF4-FFF2-40B4-BE49-F238E27FC236}">
                <a16:creationId xmlns:a16="http://schemas.microsoft.com/office/drawing/2014/main" id="{7942E890-12CD-490E-BBD3-364B92887EF6}"/>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9152179" y="1555617"/>
            <a:ext cx="365522" cy="365522"/>
          </a:xfrm>
          <a:prstGeom prst="rect">
            <a:avLst/>
          </a:prstGeom>
        </p:spPr>
      </p:pic>
      <p:pic>
        <p:nvPicPr>
          <p:cNvPr id="41" name="Lose">
            <a:hlinkClick r:id="" action="ppaction://media"/>
            <a:extLst>
              <a:ext uri="{FF2B5EF4-FFF2-40B4-BE49-F238E27FC236}">
                <a16:creationId xmlns:a16="http://schemas.microsoft.com/office/drawing/2014/main" id="{1959E413-37BE-4F97-ADD0-1237CBCB68D0}"/>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9152179" y="1972809"/>
            <a:ext cx="365522" cy="365522"/>
          </a:xfrm>
          <a:prstGeom prst="rect">
            <a:avLst/>
          </a:prstGeom>
        </p:spPr>
      </p:pic>
      <p:pic>
        <p:nvPicPr>
          <p:cNvPr id="28" name="Logo">
            <a:extLst>
              <a:ext uri="{FF2B5EF4-FFF2-40B4-BE49-F238E27FC236}">
                <a16:creationId xmlns:a16="http://schemas.microsoft.com/office/drawing/2014/main" id="{1A26EA48-62F8-43F1-B1E3-A329C1E02C8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35061" y="-19176"/>
            <a:ext cx="3873880" cy="2731517"/>
          </a:xfrm>
          <a:prstGeom prst="rect">
            <a:avLst/>
          </a:prstGeom>
        </p:spPr>
      </p:pic>
    </p:spTree>
    <p:extLst>
      <p:ext uri="{BB962C8B-B14F-4D97-AF65-F5344CB8AC3E}">
        <p14:creationId xmlns:p14="http://schemas.microsoft.com/office/powerpoint/2010/main" val="382203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339" fill="hold"/>
                                        <p:tgtEl>
                                          <p:spTgt spid="38"/>
                                        </p:tgtEl>
                                      </p:cBhvr>
                                    </p:cmd>
                                  </p:childTnLst>
                                </p:cTn>
                              </p:par>
                              <p:par>
                                <p:cTn id="7" presetID="10"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38"/>
                </p:tgtEl>
              </p:cMediaNode>
            </p:audio>
            <p:seq concurrent="1" nextAc="seek">
              <p:cTn id="31" restart="whenNotActive" fill="hold" evtFilter="cancelBubble" nodeType="interactiveSeq">
                <p:stCondLst>
                  <p:cond evt="onClick" delay="0">
                    <p:tgtEl>
                      <p:spTgt spid="25"/>
                    </p:tgtEl>
                  </p:cond>
                </p:stCondLst>
                <p:endSync evt="end" delay="0">
                  <p:rtn val="all"/>
                </p:endSync>
                <p:childTnLst>
                  <p:par>
                    <p:cTn id="32" fill="hold">
                      <p:stCondLst>
                        <p:cond delay="0"/>
                      </p:stCondLst>
                      <p:childTnLst>
                        <p:par>
                          <p:cTn id="33" fill="hold">
                            <p:stCondLst>
                              <p:cond delay="0"/>
                            </p:stCondLst>
                            <p:childTnLst>
                              <p:par>
                                <p:cTn id="34" presetID="24" presetClass="emph" presetSubtype="0" fill="hold" grpId="1" nodeType="clickEffect">
                                  <p:stCondLst>
                                    <p:cond delay="0"/>
                                  </p:stCondLst>
                                  <p:childTnLst>
                                    <p:animClr clrSpc="hsl" dir="cw">
                                      <p:cBhvr override="childStyle">
                                        <p:cTn id="35" dur="500" fill="hold"/>
                                        <p:tgtEl>
                                          <p:spTgt spid="25"/>
                                        </p:tgtEl>
                                        <p:attrNameLst>
                                          <p:attrName>style.color</p:attrName>
                                        </p:attrNameLst>
                                      </p:cBhvr>
                                      <p:by>
                                        <p:hsl h="0" s="-12549" l="-25098"/>
                                      </p:by>
                                    </p:animClr>
                                    <p:animClr clrSpc="hsl" dir="cw">
                                      <p:cBhvr>
                                        <p:cTn id="36" dur="500" fill="hold"/>
                                        <p:tgtEl>
                                          <p:spTgt spid="25"/>
                                        </p:tgtEl>
                                        <p:attrNameLst>
                                          <p:attrName>fillcolor</p:attrName>
                                        </p:attrNameLst>
                                      </p:cBhvr>
                                      <p:by>
                                        <p:hsl h="0" s="-12549" l="-25098"/>
                                      </p:by>
                                    </p:animClr>
                                    <p:animClr clrSpc="hsl" dir="cw">
                                      <p:cBhvr>
                                        <p:cTn id="37" dur="500" fill="hold"/>
                                        <p:tgtEl>
                                          <p:spTgt spid="25"/>
                                        </p:tgtEl>
                                        <p:attrNameLst>
                                          <p:attrName>stroke.color</p:attrName>
                                        </p:attrNameLst>
                                      </p:cBhvr>
                                      <p:by>
                                        <p:hsl h="0" s="-12549" l="-25098"/>
                                      </p:by>
                                    </p:animClr>
                                    <p:set>
                                      <p:cBhvr>
                                        <p:cTn id="38" dur="500" fill="hold"/>
                                        <p:tgtEl>
                                          <p:spTgt spid="25"/>
                                        </p:tgtEl>
                                        <p:attrNameLst>
                                          <p:attrName>fill.type</p:attrName>
                                        </p:attrNameLst>
                                      </p:cBhvr>
                                      <p:to>
                                        <p:strVal val="solid"/>
                                      </p:to>
                                    </p:set>
                                  </p:childTnLst>
                                </p:cTn>
                              </p:par>
                              <p:par>
                                <p:cTn id="39" presetID="19" presetClass="emph" presetSubtype="0" fill="hold" grpId="0" nodeType="withEffect">
                                  <p:stCondLst>
                                    <p:cond delay="0"/>
                                  </p:stCondLst>
                                  <p:childTnLst>
                                    <p:animClr clrSpc="rgb" dir="cw">
                                      <p:cBhvr override="childStyle">
                                        <p:cTn id="40" dur="500" fill="hold"/>
                                        <p:tgtEl>
                                          <p:spTgt spid="15"/>
                                        </p:tgtEl>
                                        <p:attrNameLst>
                                          <p:attrName>style.color</p:attrName>
                                        </p:attrNameLst>
                                      </p:cBhvr>
                                      <p:to>
                                        <a:srgbClr val="FFC000"/>
                                      </p:to>
                                    </p:animClr>
                                    <p:animClr clrSpc="rgb" dir="cw">
                                      <p:cBhvr>
                                        <p:cTn id="41" dur="500" fill="hold"/>
                                        <p:tgtEl>
                                          <p:spTgt spid="15"/>
                                        </p:tgtEl>
                                        <p:attrNameLst>
                                          <p:attrName>fillcolor</p:attrName>
                                        </p:attrNameLst>
                                      </p:cBhvr>
                                      <p:to>
                                        <a:srgbClr val="FFC000"/>
                                      </p:to>
                                    </p:animClr>
                                    <p:set>
                                      <p:cBhvr>
                                        <p:cTn id="42" dur="500" fill="hold"/>
                                        <p:tgtEl>
                                          <p:spTgt spid="15"/>
                                        </p:tgtEl>
                                        <p:attrNameLst>
                                          <p:attrName>fill.type</p:attrName>
                                        </p:attrNameLst>
                                      </p:cBhvr>
                                      <p:to>
                                        <p:strVal val="solid"/>
                                      </p:to>
                                    </p:set>
                                    <p:set>
                                      <p:cBhvr>
                                        <p:cTn id="43" dur="500" fill="hold"/>
                                        <p:tgtEl>
                                          <p:spTgt spid="15"/>
                                        </p:tgtEl>
                                        <p:attrNameLst>
                                          <p:attrName>fill.on</p:attrName>
                                        </p:attrNameLst>
                                      </p:cBhvr>
                                      <p:to>
                                        <p:strVal val="true"/>
                                      </p:to>
                                    </p:set>
                                  </p:childTnLst>
                                </p:cTn>
                              </p:par>
                              <p:par>
                                <p:cTn id="44" presetID="1" presetClass="mediacall" presetSubtype="0" fill="hold" nodeType="withEffect">
                                  <p:stCondLst>
                                    <p:cond delay="0"/>
                                  </p:stCondLst>
                                  <p:childTnLst>
                                    <p:cmd type="call" cmd="playFrom(0.0)">
                                      <p:cBhvr>
                                        <p:cTn id="45" dur="20218" fill="hold"/>
                                        <p:tgtEl>
                                          <p:spTgt spid="39"/>
                                        </p:tgtEl>
                                      </p:cBhvr>
                                    </p:cmd>
                                  </p:childTnLst>
                                </p:cTn>
                              </p:par>
                              <p:par>
                                <p:cTn id="46" presetID="3" presetClass="mediacall" presetSubtype="0" fill="hold" nodeType="withEffect">
                                  <p:stCondLst>
                                    <p:cond delay="0"/>
                                  </p:stCondLst>
                                  <p:childTnLst>
                                    <p:cmd type="call" cmd="stop">
                                      <p:cBhvr>
                                        <p:cTn id="47" dur="1" fill="hold"/>
                                        <p:tgtEl>
                                          <p:spTgt spid="38"/>
                                        </p:tgtEl>
                                      </p:cBhvr>
                                    </p:cmd>
                                  </p:childTnLst>
                                </p:cTn>
                              </p:par>
                              <p:par>
                                <p:cTn id="48" presetID="19" presetClass="emph" presetSubtype="0" repeatCount="4000" fill="hold" grpId="1" nodeType="withEffect">
                                  <p:stCondLst>
                                    <p:cond delay="3000"/>
                                  </p:stCondLst>
                                  <p:childTnLst>
                                    <p:animClr clrSpc="rgb" dir="cw">
                                      <p:cBhvr override="childStyle">
                                        <p:cTn id="49" dur="500" fill="hold"/>
                                        <p:tgtEl>
                                          <p:spTgt spid="15"/>
                                        </p:tgtEl>
                                        <p:attrNameLst>
                                          <p:attrName>style.color</p:attrName>
                                        </p:attrNameLst>
                                      </p:cBhvr>
                                      <p:to>
                                        <a:srgbClr val="92D050"/>
                                      </p:to>
                                    </p:animClr>
                                    <p:animClr clrSpc="rgb" dir="cw">
                                      <p:cBhvr>
                                        <p:cTn id="50" dur="500" fill="hold"/>
                                        <p:tgtEl>
                                          <p:spTgt spid="15"/>
                                        </p:tgtEl>
                                        <p:attrNameLst>
                                          <p:attrName>fillcolor</p:attrName>
                                        </p:attrNameLst>
                                      </p:cBhvr>
                                      <p:to>
                                        <a:srgbClr val="92D050"/>
                                      </p:to>
                                    </p:animClr>
                                    <p:set>
                                      <p:cBhvr>
                                        <p:cTn id="51" dur="500" fill="hold"/>
                                        <p:tgtEl>
                                          <p:spTgt spid="15"/>
                                        </p:tgtEl>
                                        <p:attrNameLst>
                                          <p:attrName>fill.type</p:attrName>
                                        </p:attrNameLst>
                                      </p:cBhvr>
                                      <p:to>
                                        <p:strVal val="solid"/>
                                      </p:to>
                                    </p:set>
                                    <p:set>
                                      <p:cBhvr>
                                        <p:cTn id="52" dur="500" fill="hold"/>
                                        <p:tgtEl>
                                          <p:spTgt spid="15"/>
                                        </p:tgtEl>
                                        <p:attrNameLst>
                                          <p:attrName>fill.on</p:attrName>
                                        </p:attrNameLst>
                                      </p:cBhvr>
                                      <p:to>
                                        <p:strVal val="true"/>
                                      </p:to>
                                    </p:set>
                                  </p:childTnLst>
                                </p:cTn>
                              </p:par>
                              <p:par>
                                <p:cTn id="53" presetID="1" presetClass="mediacall" presetSubtype="0" fill="hold" nodeType="withEffect">
                                  <p:stCondLst>
                                    <p:cond delay="3000"/>
                                  </p:stCondLst>
                                  <p:childTnLst>
                                    <p:cmd type="call" cmd="playFrom(0.0)">
                                      <p:cBhvr>
                                        <p:cTn id="54" dur="7732" fill="hold"/>
                                        <p:tgtEl>
                                          <p:spTgt spid="40"/>
                                        </p:tgtEl>
                                      </p:cBhvr>
                                    </p:cmd>
                                  </p:childTnLst>
                                </p:cTn>
                              </p:par>
                              <p:par>
                                <p:cTn id="55" presetID="3" presetClass="mediacall" presetSubtype="0" fill="hold" nodeType="withEffect">
                                  <p:stCondLst>
                                    <p:cond delay="3000"/>
                                  </p:stCondLst>
                                  <p:childTnLst>
                                    <p:cmd type="call" cmd="stop">
                                      <p:cBhvr>
                                        <p:cTn id="56" dur="1" fill="hold"/>
                                        <p:tgtEl>
                                          <p:spTgt spid="39"/>
                                        </p:tgtEl>
                                      </p:cBhvr>
                                    </p:cmd>
                                  </p:childTnLst>
                                </p:cTn>
                              </p:par>
                              <p:par>
                                <p:cTn id="57" presetID="24" presetClass="emph" presetSubtype="0" fill="hold" grpId="2" nodeType="withEffect">
                                  <p:stCondLst>
                                    <p:cond delay="3000"/>
                                  </p:stCondLst>
                                  <p:childTnLst>
                                    <p:animClr clrSpc="hsl" dir="cw">
                                      <p:cBhvr override="childStyle">
                                        <p:cTn id="58" dur="500" fill="hold"/>
                                        <p:tgtEl>
                                          <p:spTgt spid="25"/>
                                        </p:tgtEl>
                                        <p:attrNameLst>
                                          <p:attrName>style.color</p:attrName>
                                        </p:attrNameLst>
                                      </p:cBhvr>
                                      <p:by>
                                        <p:hsl h="0" s="-12549" l="-25098"/>
                                      </p:by>
                                    </p:animClr>
                                    <p:animClr clrSpc="hsl" dir="cw">
                                      <p:cBhvr>
                                        <p:cTn id="59" dur="500" fill="hold"/>
                                        <p:tgtEl>
                                          <p:spTgt spid="25"/>
                                        </p:tgtEl>
                                        <p:attrNameLst>
                                          <p:attrName>fillcolor</p:attrName>
                                        </p:attrNameLst>
                                      </p:cBhvr>
                                      <p:by>
                                        <p:hsl h="0" s="-12549" l="-25098"/>
                                      </p:by>
                                    </p:animClr>
                                    <p:animClr clrSpc="hsl" dir="cw">
                                      <p:cBhvr>
                                        <p:cTn id="60" dur="500" fill="hold"/>
                                        <p:tgtEl>
                                          <p:spTgt spid="25"/>
                                        </p:tgtEl>
                                        <p:attrNameLst>
                                          <p:attrName>stroke.color</p:attrName>
                                        </p:attrNameLst>
                                      </p:cBhvr>
                                      <p:by>
                                        <p:hsl h="0" s="-12549" l="-25098"/>
                                      </p:by>
                                    </p:animClr>
                                    <p:set>
                                      <p:cBhvr>
                                        <p:cTn id="61" dur="500" fill="hold"/>
                                        <p:tgtEl>
                                          <p:spTgt spid="25"/>
                                        </p:tgtEl>
                                        <p:attrNameLst>
                                          <p:attrName>fill.type</p:attrName>
                                        </p:attrNameLst>
                                      </p:cBhvr>
                                      <p:to>
                                        <p:strVal val="solid"/>
                                      </p:to>
                                    </p:set>
                                  </p:childTnLst>
                                </p:cTn>
                              </p:par>
                            </p:childTnLst>
                          </p:cTn>
                        </p:par>
                      </p:childTnLst>
                    </p:cTn>
                  </p:par>
                </p:childTnLst>
              </p:cTn>
              <p:nextCondLst>
                <p:cond evt="onClick" delay="0">
                  <p:tgtEl>
                    <p:spTgt spid="25"/>
                  </p:tgtEl>
                </p:cond>
              </p:nextCondLst>
            </p:seq>
            <p:seq concurrent="1" nextAc="seek">
              <p:cTn id="62" restart="whenNotActive" fill="hold" evtFilter="cancelBubble" nodeType="interactiveSeq">
                <p:stCondLst>
                  <p:cond evt="onClick" delay="0">
                    <p:tgtEl>
                      <p:spTgt spid="33"/>
                    </p:tgtEl>
                  </p:cond>
                </p:stCondLst>
                <p:endSync evt="end" delay="0">
                  <p:rtn val="all"/>
                </p:endSync>
                <p:childTnLst>
                  <p:par>
                    <p:cTn id="63" fill="hold">
                      <p:stCondLst>
                        <p:cond delay="0"/>
                      </p:stCondLst>
                      <p:childTnLst>
                        <p:par>
                          <p:cTn id="64" fill="hold">
                            <p:stCondLst>
                              <p:cond delay="0"/>
                            </p:stCondLst>
                            <p:childTnLst>
                              <p:par>
                                <p:cTn id="65" presetID="24" presetClass="emph" presetSubtype="0" fill="hold" grpId="1" nodeType="clickEffect">
                                  <p:stCondLst>
                                    <p:cond delay="0"/>
                                  </p:stCondLst>
                                  <p:childTnLst>
                                    <p:animClr clrSpc="hsl" dir="cw">
                                      <p:cBhvr override="childStyle">
                                        <p:cTn id="66" dur="500" fill="hold"/>
                                        <p:tgtEl>
                                          <p:spTgt spid="33"/>
                                        </p:tgtEl>
                                        <p:attrNameLst>
                                          <p:attrName>style.color</p:attrName>
                                        </p:attrNameLst>
                                      </p:cBhvr>
                                      <p:by>
                                        <p:hsl h="0" s="-12549" l="-25098"/>
                                      </p:by>
                                    </p:animClr>
                                    <p:animClr clrSpc="hsl" dir="cw">
                                      <p:cBhvr>
                                        <p:cTn id="67" dur="500" fill="hold"/>
                                        <p:tgtEl>
                                          <p:spTgt spid="33"/>
                                        </p:tgtEl>
                                        <p:attrNameLst>
                                          <p:attrName>fillcolor</p:attrName>
                                        </p:attrNameLst>
                                      </p:cBhvr>
                                      <p:by>
                                        <p:hsl h="0" s="-12549" l="-25098"/>
                                      </p:by>
                                    </p:animClr>
                                    <p:animClr clrSpc="hsl" dir="cw">
                                      <p:cBhvr>
                                        <p:cTn id="68" dur="500" fill="hold"/>
                                        <p:tgtEl>
                                          <p:spTgt spid="33"/>
                                        </p:tgtEl>
                                        <p:attrNameLst>
                                          <p:attrName>stroke.color</p:attrName>
                                        </p:attrNameLst>
                                      </p:cBhvr>
                                      <p:by>
                                        <p:hsl h="0" s="-12549" l="-25098"/>
                                      </p:by>
                                    </p:animClr>
                                    <p:set>
                                      <p:cBhvr>
                                        <p:cTn id="69" dur="500" fill="hold"/>
                                        <p:tgtEl>
                                          <p:spTgt spid="33"/>
                                        </p:tgtEl>
                                        <p:attrNameLst>
                                          <p:attrName>fill.type</p:attrName>
                                        </p:attrNameLst>
                                      </p:cBhvr>
                                      <p:to>
                                        <p:strVal val="solid"/>
                                      </p:to>
                                    </p:set>
                                  </p:childTnLst>
                                </p:cTn>
                              </p:par>
                              <p:par>
                                <p:cTn id="70" presetID="19" presetClass="emph" presetSubtype="0" fill="hold" grpId="0" nodeType="withEffect">
                                  <p:stCondLst>
                                    <p:cond delay="0"/>
                                  </p:stCondLst>
                                  <p:childTnLst>
                                    <p:animClr clrSpc="rgb" dir="cw">
                                      <p:cBhvr override="childStyle">
                                        <p:cTn id="71" dur="500" fill="hold"/>
                                        <p:tgtEl>
                                          <p:spTgt spid="31"/>
                                        </p:tgtEl>
                                        <p:attrNameLst>
                                          <p:attrName>style.color</p:attrName>
                                        </p:attrNameLst>
                                      </p:cBhvr>
                                      <p:to>
                                        <a:srgbClr val="FFC000"/>
                                      </p:to>
                                    </p:animClr>
                                    <p:animClr clrSpc="rgb" dir="cw">
                                      <p:cBhvr>
                                        <p:cTn id="72" dur="500" fill="hold"/>
                                        <p:tgtEl>
                                          <p:spTgt spid="31"/>
                                        </p:tgtEl>
                                        <p:attrNameLst>
                                          <p:attrName>fillcolor</p:attrName>
                                        </p:attrNameLst>
                                      </p:cBhvr>
                                      <p:to>
                                        <a:srgbClr val="FFC000"/>
                                      </p:to>
                                    </p:animClr>
                                    <p:set>
                                      <p:cBhvr>
                                        <p:cTn id="73" dur="500" fill="hold"/>
                                        <p:tgtEl>
                                          <p:spTgt spid="31"/>
                                        </p:tgtEl>
                                        <p:attrNameLst>
                                          <p:attrName>fill.type</p:attrName>
                                        </p:attrNameLst>
                                      </p:cBhvr>
                                      <p:to>
                                        <p:strVal val="solid"/>
                                      </p:to>
                                    </p:set>
                                    <p:set>
                                      <p:cBhvr>
                                        <p:cTn id="74" dur="500" fill="hold"/>
                                        <p:tgtEl>
                                          <p:spTgt spid="31"/>
                                        </p:tgtEl>
                                        <p:attrNameLst>
                                          <p:attrName>fill.on</p:attrName>
                                        </p:attrNameLst>
                                      </p:cBhvr>
                                      <p:to>
                                        <p:strVal val="true"/>
                                      </p:to>
                                    </p:set>
                                  </p:childTnLst>
                                </p:cTn>
                              </p:par>
                              <p:par>
                                <p:cTn id="75" presetID="1" presetClass="mediacall" presetSubtype="0" fill="hold" nodeType="withEffect">
                                  <p:stCondLst>
                                    <p:cond delay="0"/>
                                  </p:stCondLst>
                                  <p:childTnLst>
                                    <p:cmd type="call" cmd="playFrom(0.0)">
                                      <p:cBhvr>
                                        <p:cTn id="76" dur="20218" fill="hold"/>
                                        <p:tgtEl>
                                          <p:spTgt spid="39"/>
                                        </p:tgtEl>
                                      </p:cBhvr>
                                    </p:cmd>
                                  </p:childTnLst>
                                </p:cTn>
                              </p:par>
                              <p:par>
                                <p:cTn id="77" presetID="3" presetClass="mediacall" presetSubtype="0" fill="hold" nodeType="withEffect">
                                  <p:stCondLst>
                                    <p:cond delay="0"/>
                                  </p:stCondLst>
                                  <p:childTnLst>
                                    <p:cmd type="call" cmd="stop">
                                      <p:cBhvr>
                                        <p:cTn id="78" dur="1" fill="hold"/>
                                        <p:tgtEl>
                                          <p:spTgt spid="38"/>
                                        </p:tgtEl>
                                      </p:cBhvr>
                                    </p:cmd>
                                  </p:childTnLst>
                                </p:cTn>
                              </p:par>
                              <p:par>
                                <p:cTn id="79" presetID="19" presetClass="emph" presetSubtype="0" fill="hold" grpId="1" nodeType="withEffect">
                                  <p:stCondLst>
                                    <p:cond delay="3000"/>
                                  </p:stCondLst>
                                  <p:childTnLst>
                                    <p:animClr clrSpc="rgb" dir="cw">
                                      <p:cBhvr override="childStyle">
                                        <p:cTn id="80" dur="500" fill="hold"/>
                                        <p:tgtEl>
                                          <p:spTgt spid="31"/>
                                        </p:tgtEl>
                                        <p:attrNameLst>
                                          <p:attrName>style.color</p:attrName>
                                        </p:attrNameLst>
                                      </p:cBhvr>
                                      <p:to>
                                        <a:srgbClr val="FF0000"/>
                                      </p:to>
                                    </p:animClr>
                                    <p:animClr clrSpc="rgb" dir="cw">
                                      <p:cBhvr>
                                        <p:cTn id="81" dur="500" fill="hold"/>
                                        <p:tgtEl>
                                          <p:spTgt spid="31"/>
                                        </p:tgtEl>
                                        <p:attrNameLst>
                                          <p:attrName>fillcolor</p:attrName>
                                        </p:attrNameLst>
                                      </p:cBhvr>
                                      <p:to>
                                        <a:srgbClr val="FF0000"/>
                                      </p:to>
                                    </p:animClr>
                                    <p:set>
                                      <p:cBhvr>
                                        <p:cTn id="82" dur="500" fill="hold"/>
                                        <p:tgtEl>
                                          <p:spTgt spid="31"/>
                                        </p:tgtEl>
                                        <p:attrNameLst>
                                          <p:attrName>fill.type</p:attrName>
                                        </p:attrNameLst>
                                      </p:cBhvr>
                                      <p:to>
                                        <p:strVal val="solid"/>
                                      </p:to>
                                    </p:set>
                                    <p:set>
                                      <p:cBhvr>
                                        <p:cTn id="83" dur="500" fill="hold"/>
                                        <p:tgtEl>
                                          <p:spTgt spid="31"/>
                                        </p:tgtEl>
                                        <p:attrNameLst>
                                          <p:attrName>fill.on</p:attrName>
                                        </p:attrNameLst>
                                      </p:cBhvr>
                                      <p:to>
                                        <p:strVal val="true"/>
                                      </p:to>
                                    </p:set>
                                  </p:childTnLst>
                                </p:cTn>
                              </p:par>
                              <p:par>
                                <p:cTn id="84" presetID="19" presetClass="emph" presetSubtype="0" repeatCount="4000" fill="hold" grpId="2" nodeType="withEffect">
                                  <p:stCondLst>
                                    <p:cond delay="3000"/>
                                  </p:stCondLst>
                                  <p:childTnLst>
                                    <p:animClr clrSpc="rgb" dir="cw">
                                      <p:cBhvr override="childStyle">
                                        <p:cTn id="85" dur="500" fill="hold"/>
                                        <p:tgtEl>
                                          <p:spTgt spid="15"/>
                                        </p:tgtEl>
                                        <p:attrNameLst>
                                          <p:attrName>style.color</p:attrName>
                                        </p:attrNameLst>
                                      </p:cBhvr>
                                      <p:to>
                                        <a:srgbClr val="92D050"/>
                                      </p:to>
                                    </p:animClr>
                                    <p:animClr clrSpc="rgb" dir="cw">
                                      <p:cBhvr>
                                        <p:cTn id="86" dur="500" fill="hold"/>
                                        <p:tgtEl>
                                          <p:spTgt spid="15"/>
                                        </p:tgtEl>
                                        <p:attrNameLst>
                                          <p:attrName>fillcolor</p:attrName>
                                        </p:attrNameLst>
                                      </p:cBhvr>
                                      <p:to>
                                        <a:srgbClr val="92D050"/>
                                      </p:to>
                                    </p:animClr>
                                    <p:set>
                                      <p:cBhvr>
                                        <p:cTn id="87" dur="500" fill="hold"/>
                                        <p:tgtEl>
                                          <p:spTgt spid="15"/>
                                        </p:tgtEl>
                                        <p:attrNameLst>
                                          <p:attrName>fill.type</p:attrName>
                                        </p:attrNameLst>
                                      </p:cBhvr>
                                      <p:to>
                                        <p:strVal val="solid"/>
                                      </p:to>
                                    </p:set>
                                    <p:set>
                                      <p:cBhvr>
                                        <p:cTn id="88" dur="500" fill="hold"/>
                                        <p:tgtEl>
                                          <p:spTgt spid="15"/>
                                        </p:tgtEl>
                                        <p:attrNameLst>
                                          <p:attrName>fill.on</p:attrName>
                                        </p:attrNameLst>
                                      </p:cBhvr>
                                      <p:to>
                                        <p:strVal val="true"/>
                                      </p:to>
                                    </p:set>
                                  </p:childTnLst>
                                </p:cTn>
                              </p:par>
                              <p:par>
                                <p:cTn id="89" presetID="1" presetClass="mediacall" presetSubtype="0" fill="hold" nodeType="withEffect">
                                  <p:stCondLst>
                                    <p:cond delay="3000"/>
                                  </p:stCondLst>
                                  <p:childTnLst>
                                    <p:cmd type="call" cmd="playFrom(0.0)">
                                      <p:cBhvr>
                                        <p:cTn id="90" dur="5903" fill="hold"/>
                                        <p:tgtEl>
                                          <p:spTgt spid="41"/>
                                        </p:tgtEl>
                                      </p:cBhvr>
                                    </p:cmd>
                                  </p:childTnLst>
                                </p:cTn>
                              </p:par>
                              <p:par>
                                <p:cTn id="91" presetID="3" presetClass="mediacall" presetSubtype="0" fill="hold" nodeType="withEffect">
                                  <p:stCondLst>
                                    <p:cond delay="3000"/>
                                  </p:stCondLst>
                                  <p:childTnLst>
                                    <p:cmd type="call" cmd="stop">
                                      <p:cBhvr>
                                        <p:cTn id="92" dur="1" fill="hold"/>
                                        <p:tgtEl>
                                          <p:spTgt spid="39"/>
                                        </p:tgtEl>
                                      </p:cBhvr>
                                    </p:cmd>
                                  </p:childTnLst>
                                </p:cTn>
                              </p:par>
                              <p:par>
                                <p:cTn id="93" presetID="30" presetClass="emph" presetSubtype="0" fill="hold" grpId="2" nodeType="withEffect">
                                  <p:stCondLst>
                                    <p:cond delay="3000"/>
                                  </p:stCondLst>
                                  <p:childTnLst>
                                    <p:animClr clrSpc="hsl" dir="cw">
                                      <p:cBhvr override="childStyle">
                                        <p:cTn id="94" dur="500" fill="hold"/>
                                        <p:tgtEl>
                                          <p:spTgt spid="33"/>
                                        </p:tgtEl>
                                        <p:attrNameLst>
                                          <p:attrName>style.color</p:attrName>
                                        </p:attrNameLst>
                                      </p:cBhvr>
                                      <p:by>
                                        <p:hsl h="0" s="12549" l="25098"/>
                                      </p:by>
                                    </p:animClr>
                                    <p:animClr clrSpc="hsl" dir="cw">
                                      <p:cBhvr>
                                        <p:cTn id="95" dur="500" fill="hold"/>
                                        <p:tgtEl>
                                          <p:spTgt spid="33"/>
                                        </p:tgtEl>
                                        <p:attrNameLst>
                                          <p:attrName>fillcolor</p:attrName>
                                        </p:attrNameLst>
                                      </p:cBhvr>
                                      <p:by>
                                        <p:hsl h="0" s="12549" l="25098"/>
                                      </p:by>
                                    </p:animClr>
                                    <p:animClr clrSpc="hsl" dir="cw">
                                      <p:cBhvr>
                                        <p:cTn id="96" dur="500" fill="hold"/>
                                        <p:tgtEl>
                                          <p:spTgt spid="33"/>
                                        </p:tgtEl>
                                        <p:attrNameLst>
                                          <p:attrName>stroke.color</p:attrName>
                                        </p:attrNameLst>
                                      </p:cBhvr>
                                      <p:by>
                                        <p:hsl h="0" s="12549" l="25098"/>
                                      </p:by>
                                    </p:animClr>
                                    <p:set>
                                      <p:cBhvr>
                                        <p:cTn id="97" dur="500" fill="hold"/>
                                        <p:tgtEl>
                                          <p:spTgt spid="33"/>
                                        </p:tgtEl>
                                        <p:attrNameLst>
                                          <p:attrName>fill.type</p:attrName>
                                        </p:attrNameLst>
                                      </p:cBhvr>
                                      <p:to>
                                        <p:strVal val="solid"/>
                                      </p:to>
                                    </p:set>
                                  </p:childTnLst>
                                </p:cTn>
                              </p:par>
                              <p:par>
                                <p:cTn id="98" presetID="24" presetClass="emph" presetSubtype="0" fill="hold" grpId="3" nodeType="withEffect">
                                  <p:stCondLst>
                                    <p:cond delay="3000"/>
                                  </p:stCondLst>
                                  <p:childTnLst>
                                    <p:animClr clrSpc="hsl" dir="cw">
                                      <p:cBhvr override="childStyle">
                                        <p:cTn id="99" dur="500" fill="hold"/>
                                        <p:tgtEl>
                                          <p:spTgt spid="25"/>
                                        </p:tgtEl>
                                        <p:attrNameLst>
                                          <p:attrName>style.color</p:attrName>
                                        </p:attrNameLst>
                                      </p:cBhvr>
                                      <p:by>
                                        <p:hsl h="0" s="-12549" l="-25098"/>
                                      </p:by>
                                    </p:animClr>
                                    <p:animClr clrSpc="hsl" dir="cw">
                                      <p:cBhvr>
                                        <p:cTn id="100" dur="500" fill="hold"/>
                                        <p:tgtEl>
                                          <p:spTgt spid="25"/>
                                        </p:tgtEl>
                                        <p:attrNameLst>
                                          <p:attrName>fillcolor</p:attrName>
                                        </p:attrNameLst>
                                      </p:cBhvr>
                                      <p:by>
                                        <p:hsl h="0" s="-12549" l="-25098"/>
                                      </p:by>
                                    </p:animClr>
                                    <p:animClr clrSpc="hsl" dir="cw">
                                      <p:cBhvr>
                                        <p:cTn id="101" dur="500" fill="hold"/>
                                        <p:tgtEl>
                                          <p:spTgt spid="25"/>
                                        </p:tgtEl>
                                        <p:attrNameLst>
                                          <p:attrName>stroke.color</p:attrName>
                                        </p:attrNameLst>
                                      </p:cBhvr>
                                      <p:by>
                                        <p:hsl h="0" s="-12549" l="-25098"/>
                                      </p:by>
                                    </p:animClr>
                                    <p:set>
                                      <p:cBhvr>
                                        <p:cTn id="102" dur="500" fill="hold"/>
                                        <p:tgtEl>
                                          <p:spTgt spid="25"/>
                                        </p:tgtEl>
                                        <p:attrNameLst>
                                          <p:attrName>fill.type</p:attrName>
                                        </p:attrNameLst>
                                      </p:cBhvr>
                                      <p:to>
                                        <p:strVal val="solid"/>
                                      </p:to>
                                    </p:set>
                                  </p:childTnLst>
                                </p:cTn>
                              </p:par>
                            </p:childTnLst>
                          </p:cTn>
                        </p:par>
                      </p:childTnLst>
                    </p:cTn>
                  </p:par>
                </p:childTnLst>
              </p:cTn>
              <p:nextCondLst>
                <p:cond evt="onClick" delay="0">
                  <p:tgtEl>
                    <p:spTgt spid="33"/>
                  </p:tgtEl>
                </p:cond>
              </p:nextCondLst>
            </p:seq>
            <p:seq concurrent="1" nextAc="seek">
              <p:cTn id="103" restart="whenNotActive" fill="hold" evtFilter="cancelBubble" nodeType="interactiveSeq">
                <p:stCondLst>
                  <p:cond evt="onClick" delay="0">
                    <p:tgtEl>
                      <p:spTgt spid="27"/>
                    </p:tgtEl>
                  </p:cond>
                </p:stCondLst>
                <p:endSync evt="end" delay="0">
                  <p:rtn val="all"/>
                </p:endSync>
                <p:childTnLst>
                  <p:par>
                    <p:cTn id="104" fill="hold">
                      <p:stCondLst>
                        <p:cond delay="0"/>
                      </p:stCondLst>
                      <p:childTnLst>
                        <p:par>
                          <p:cTn id="105" fill="hold">
                            <p:stCondLst>
                              <p:cond delay="0"/>
                            </p:stCondLst>
                            <p:childTnLst>
                              <p:par>
                                <p:cTn id="106" presetID="24" presetClass="emph" presetSubtype="0" fill="hold" grpId="1" nodeType="clickEffect">
                                  <p:stCondLst>
                                    <p:cond delay="0"/>
                                  </p:stCondLst>
                                  <p:childTnLst>
                                    <p:animClr clrSpc="hsl" dir="cw">
                                      <p:cBhvr override="childStyle">
                                        <p:cTn id="107" dur="500" fill="hold"/>
                                        <p:tgtEl>
                                          <p:spTgt spid="27"/>
                                        </p:tgtEl>
                                        <p:attrNameLst>
                                          <p:attrName>style.color</p:attrName>
                                        </p:attrNameLst>
                                      </p:cBhvr>
                                      <p:by>
                                        <p:hsl h="0" s="-12549" l="-25098"/>
                                      </p:by>
                                    </p:animClr>
                                    <p:animClr clrSpc="hsl" dir="cw">
                                      <p:cBhvr>
                                        <p:cTn id="108" dur="500" fill="hold"/>
                                        <p:tgtEl>
                                          <p:spTgt spid="27"/>
                                        </p:tgtEl>
                                        <p:attrNameLst>
                                          <p:attrName>fillcolor</p:attrName>
                                        </p:attrNameLst>
                                      </p:cBhvr>
                                      <p:by>
                                        <p:hsl h="0" s="-12549" l="-25098"/>
                                      </p:by>
                                    </p:animClr>
                                    <p:animClr clrSpc="hsl" dir="cw">
                                      <p:cBhvr>
                                        <p:cTn id="109" dur="500" fill="hold"/>
                                        <p:tgtEl>
                                          <p:spTgt spid="27"/>
                                        </p:tgtEl>
                                        <p:attrNameLst>
                                          <p:attrName>stroke.color</p:attrName>
                                        </p:attrNameLst>
                                      </p:cBhvr>
                                      <p:by>
                                        <p:hsl h="0" s="-12549" l="-25098"/>
                                      </p:by>
                                    </p:animClr>
                                    <p:set>
                                      <p:cBhvr>
                                        <p:cTn id="110" dur="500" fill="hold"/>
                                        <p:tgtEl>
                                          <p:spTgt spid="27"/>
                                        </p:tgtEl>
                                        <p:attrNameLst>
                                          <p:attrName>fill.type</p:attrName>
                                        </p:attrNameLst>
                                      </p:cBhvr>
                                      <p:to>
                                        <p:strVal val="solid"/>
                                      </p:to>
                                    </p:set>
                                  </p:childTnLst>
                                </p:cTn>
                              </p:par>
                              <p:par>
                                <p:cTn id="111" presetID="19" presetClass="emph" presetSubtype="0" fill="hold" grpId="0" nodeType="withEffect">
                                  <p:stCondLst>
                                    <p:cond delay="0"/>
                                  </p:stCondLst>
                                  <p:childTnLst>
                                    <p:animClr clrSpc="rgb" dir="cw">
                                      <p:cBhvr override="childStyle">
                                        <p:cTn id="112" dur="500" fill="hold"/>
                                        <p:tgtEl>
                                          <p:spTgt spid="16"/>
                                        </p:tgtEl>
                                        <p:attrNameLst>
                                          <p:attrName>style.color</p:attrName>
                                        </p:attrNameLst>
                                      </p:cBhvr>
                                      <p:to>
                                        <a:srgbClr val="FFC000"/>
                                      </p:to>
                                    </p:animClr>
                                    <p:animClr clrSpc="rgb" dir="cw">
                                      <p:cBhvr>
                                        <p:cTn id="113" dur="500" fill="hold"/>
                                        <p:tgtEl>
                                          <p:spTgt spid="16"/>
                                        </p:tgtEl>
                                        <p:attrNameLst>
                                          <p:attrName>fillcolor</p:attrName>
                                        </p:attrNameLst>
                                      </p:cBhvr>
                                      <p:to>
                                        <a:srgbClr val="FFC000"/>
                                      </p:to>
                                    </p:animClr>
                                    <p:set>
                                      <p:cBhvr>
                                        <p:cTn id="114" dur="500" fill="hold"/>
                                        <p:tgtEl>
                                          <p:spTgt spid="16"/>
                                        </p:tgtEl>
                                        <p:attrNameLst>
                                          <p:attrName>fill.type</p:attrName>
                                        </p:attrNameLst>
                                      </p:cBhvr>
                                      <p:to>
                                        <p:strVal val="solid"/>
                                      </p:to>
                                    </p:set>
                                    <p:set>
                                      <p:cBhvr>
                                        <p:cTn id="115" dur="500" fill="hold"/>
                                        <p:tgtEl>
                                          <p:spTgt spid="16"/>
                                        </p:tgtEl>
                                        <p:attrNameLst>
                                          <p:attrName>fill.on</p:attrName>
                                        </p:attrNameLst>
                                      </p:cBhvr>
                                      <p:to>
                                        <p:strVal val="true"/>
                                      </p:to>
                                    </p:set>
                                  </p:childTnLst>
                                </p:cTn>
                              </p:par>
                              <p:par>
                                <p:cTn id="116" presetID="1" presetClass="mediacall" presetSubtype="0" fill="hold" nodeType="withEffect">
                                  <p:stCondLst>
                                    <p:cond delay="0"/>
                                  </p:stCondLst>
                                  <p:childTnLst>
                                    <p:cmd type="call" cmd="playFrom(0.0)">
                                      <p:cBhvr>
                                        <p:cTn id="117" dur="20218" fill="hold"/>
                                        <p:tgtEl>
                                          <p:spTgt spid="39"/>
                                        </p:tgtEl>
                                      </p:cBhvr>
                                    </p:cmd>
                                  </p:childTnLst>
                                </p:cTn>
                              </p:par>
                              <p:par>
                                <p:cTn id="118" presetID="3" presetClass="mediacall" presetSubtype="0" fill="hold" nodeType="withEffect">
                                  <p:stCondLst>
                                    <p:cond delay="0"/>
                                  </p:stCondLst>
                                  <p:childTnLst>
                                    <p:cmd type="call" cmd="stop">
                                      <p:cBhvr>
                                        <p:cTn id="119" dur="1" fill="hold"/>
                                        <p:tgtEl>
                                          <p:spTgt spid="38"/>
                                        </p:tgtEl>
                                      </p:cBhvr>
                                    </p:cmd>
                                  </p:childTnLst>
                                </p:cTn>
                              </p:par>
                              <p:par>
                                <p:cTn id="120" presetID="19" presetClass="emph" presetSubtype="0" fill="hold" grpId="1" nodeType="withEffect">
                                  <p:stCondLst>
                                    <p:cond delay="3500"/>
                                  </p:stCondLst>
                                  <p:childTnLst>
                                    <p:animClr clrSpc="rgb" dir="cw">
                                      <p:cBhvr override="childStyle">
                                        <p:cTn id="121" dur="500" fill="hold"/>
                                        <p:tgtEl>
                                          <p:spTgt spid="16"/>
                                        </p:tgtEl>
                                        <p:attrNameLst>
                                          <p:attrName>style.color</p:attrName>
                                        </p:attrNameLst>
                                      </p:cBhvr>
                                      <p:to>
                                        <a:srgbClr val="FF0000"/>
                                      </p:to>
                                    </p:animClr>
                                    <p:animClr clrSpc="rgb" dir="cw">
                                      <p:cBhvr>
                                        <p:cTn id="122" dur="500" fill="hold"/>
                                        <p:tgtEl>
                                          <p:spTgt spid="16"/>
                                        </p:tgtEl>
                                        <p:attrNameLst>
                                          <p:attrName>fillcolor</p:attrName>
                                        </p:attrNameLst>
                                      </p:cBhvr>
                                      <p:to>
                                        <a:srgbClr val="FF0000"/>
                                      </p:to>
                                    </p:animClr>
                                    <p:set>
                                      <p:cBhvr>
                                        <p:cTn id="123" dur="500" fill="hold"/>
                                        <p:tgtEl>
                                          <p:spTgt spid="16"/>
                                        </p:tgtEl>
                                        <p:attrNameLst>
                                          <p:attrName>fill.type</p:attrName>
                                        </p:attrNameLst>
                                      </p:cBhvr>
                                      <p:to>
                                        <p:strVal val="solid"/>
                                      </p:to>
                                    </p:set>
                                    <p:set>
                                      <p:cBhvr>
                                        <p:cTn id="124" dur="500" fill="hold"/>
                                        <p:tgtEl>
                                          <p:spTgt spid="16"/>
                                        </p:tgtEl>
                                        <p:attrNameLst>
                                          <p:attrName>fill.on</p:attrName>
                                        </p:attrNameLst>
                                      </p:cBhvr>
                                      <p:to>
                                        <p:strVal val="true"/>
                                      </p:to>
                                    </p:set>
                                  </p:childTnLst>
                                </p:cTn>
                              </p:par>
                              <p:par>
                                <p:cTn id="125" presetID="19" presetClass="emph" presetSubtype="0" repeatCount="4000" fill="hold" grpId="3" nodeType="withEffect">
                                  <p:stCondLst>
                                    <p:cond delay="3500"/>
                                  </p:stCondLst>
                                  <p:childTnLst>
                                    <p:animClr clrSpc="rgb" dir="cw">
                                      <p:cBhvr override="childStyle">
                                        <p:cTn id="126" dur="500" fill="hold"/>
                                        <p:tgtEl>
                                          <p:spTgt spid="15"/>
                                        </p:tgtEl>
                                        <p:attrNameLst>
                                          <p:attrName>style.color</p:attrName>
                                        </p:attrNameLst>
                                      </p:cBhvr>
                                      <p:to>
                                        <a:srgbClr val="92D050"/>
                                      </p:to>
                                    </p:animClr>
                                    <p:animClr clrSpc="rgb" dir="cw">
                                      <p:cBhvr>
                                        <p:cTn id="127" dur="500" fill="hold"/>
                                        <p:tgtEl>
                                          <p:spTgt spid="15"/>
                                        </p:tgtEl>
                                        <p:attrNameLst>
                                          <p:attrName>fillcolor</p:attrName>
                                        </p:attrNameLst>
                                      </p:cBhvr>
                                      <p:to>
                                        <a:srgbClr val="92D050"/>
                                      </p:to>
                                    </p:animClr>
                                    <p:set>
                                      <p:cBhvr>
                                        <p:cTn id="128" dur="500" fill="hold"/>
                                        <p:tgtEl>
                                          <p:spTgt spid="15"/>
                                        </p:tgtEl>
                                        <p:attrNameLst>
                                          <p:attrName>fill.type</p:attrName>
                                        </p:attrNameLst>
                                      </p:cBhvr>
                                      <p:to>
                                        <p:strVal val="solid"/>
                                      </p:to>
                                    </p:set>
                                    <p:set>
                                      <p:cBhvr>
                                        <p:cTn id="129" dur="500" fill="hold"/>
                                        <p:tgtEl>
                                          <p:spTgt spid="15"/>
                                        </p:tgtEl>
                                        <p:attrNameLst>
                                          <p:attrName>fill.on</p:attrName>
                                        </p:attrNameLst>
                                      </p:cBhvr>
                                      <p:to>
                                        <p:strVal val="true"/>
                                      </p:to>
                                    </p:set>
                                  </p:childTnLst>
                                </p:cTn>
                              </p:par>
                              <p:par>
                                <p:cTn id="130" presetID="1" presetClass="mediacall" presetSubtype="0" fill="hold" nodeType="withEffect">
                                  <p:stCondLst>
                                    <p:cond delay="3500"/>
                                  </p:stCondLst>
                                  <p:childTnLst>
                                    <p:cmd type="call" cmd="playFrom(0.0)">
                                      <p:cBhvr>
                                        <p:cTn id="131" dur="5903" fill="hold"/>
                                        <p:tgtEl>
                                          <p:spTgt spid="41"/>
                                        </p:tgtEl>
                                      </p:cBhvr>
                                    </p:cmd>
                                  </p:childTnLst>
                                </p:cTn>
                              </p:par>
                              <p:par>
                                <p:cTn id="132" presetID="3" presetClass="mediacall" presetSubtype="0" fill="hold" nodeType="withEffect">
                                  <p:stCondLst>
                                    <p:cond delay="3500"/>
                                  </p:stCondLst>
                                  <p:childTnLst>
                                    <p:cmd type="call" cmd="stop">
                                      <p:cBhvr>
                                        <p:cTn id="133" dur="1" fill="hold"/>
                                        <p:tgtEl>
                                          <p:spTgt spid="39"/>
                                        </p:tgtEl>
                                      </p:cBhvr>
                                    </p:cmd>
                                  </p:childTnLst>
                                </p:cTn>
                              </p:par>
                              <p:par>
                                <p:cTn id="134" presetID="30" presetClass="emph" presetSubtype="0" fill="hold" grpId="2" nodeType="withEffect">
                                  <p:stCondLst>
                                    <p:cond delay="3500"/>
                                  </p:stCondLst>
                                  <p:childTnLst>
                                    <p:animClr clrSpc="hsl" dir="cw">
                                      <p:cBhvr override="childStyle">
                                        <p:cTn id="135" dur="500" fill="hold"/>
                                        <p:tgtEl>
                                          <p:spTgt spid="27"/>
                                        </p:tgtEl>
                                        <p:attrNameLst>
                                          <p:attrName>style.color</p:attrName>
                                        </p:attrNameLst>
                                      </p:cBhvr>
                                      <p:by>
                                        <p:hsl h="0" s="12549" l="25098"/>
                                      </p:by>
                                    </p:animClr>
                                    <p:animClr clrSpc="hsl" dir="cw">
                                      <p:cBhvr>
                                        <p:cTn id="136" dur="500" fill="hold"/>
                                        <p:tgtEl>
                                          <p:spTgt spid="27"/>
                                        </p:tgtEl>
                                        <p:attrNameLst>
                                          <p:attrName>fillcolor</p:attrName>
                                        </p:attrNameLst>
                                      </p:cBhvr>
                                      <p:by>
                                        <p:hsl h="0" s="12549" l="25098"/>
                                      </p:by>
                                    </p:animClr>
                                    <p:animClr clrSpc="hsl" dir="cw">
                                      <p:cBhvr>
                                        <p:cTn id="137" dur="500" fill="hold"/>
                                        <p:tgtEl>
                                          <p:spTgt spid="27"/>
                                        </p:tgtEl>
                                        <p:attrNameLst>
                                          <p:attrName>stroke.color</p:attrName>
                                        </p:attrNameLst>
                                      </p:cBhvr>
                                      <p:by>
                                        <p:hsl h="0" s="12549" l="25098"/>
                                      </p:by>
                                    </p:animClr>
                                    <p:set>
                                      <p:cBhvr>
                                        <p:cTn id="138" dur="500" fill="hold"/>
                                        <p:tgtEl>
                                          <p:spTgt spid="27"/>
                                        </p:tgtEl>
                                        <p:attrNameLst>
                                          <p:attrName>fill.type</p:attrName>
                                        </p:attrNameLst>
                                      </p:cBhvr>
                                      <p:to>
                                        <p:strVal val="solid"/>
                                      </p:to>
                                    </p:set>
                                  </p:childTnLst>
                                </p:cTn>
                              </p:par>
                              <p:par>
                                <p:cTn id="139" presetID="24" presetClass="emph" presetSubtype="0" fill="hold" grpId="4" nodeType="withEffect">
                                  <p:stCondLst>
                                    <p:cond delay="3500"/>
                                  </p:stCondLst>
                                  <p:childTnLst>
                                    <p:animClr clrSpc="hsl" dir="cw">
                                      <p:cBhvr override="childStyle">
                                        <p:cTn id="140" dur="500" fill="hold"/>
                                        <p:tgtEl>
                                          <p:spTgt spid="25"/>
                                        </p:tgtEl>
                                        <p:attrNameLst>
                                          <p:attrName>style.color</p:attrName>
                                        </p:attrNameLst>
                                      </p:cBhvr>
                                      <p:by>
                                        <p:hsl h="0" s="-12549" l="-25098"/>
                                      </p:by>
                                    </p:animClr>
                                    <p:animClr clrSpc="hsl" dir="cw">
                                      <p:cBhvr>
                                        <p:cTn id="141" dur="500" fill="hold"/>
                                        <p:tgtEl>
                                          <p:spTgt spid="25"/>
                                        </p:tgtEl>
                                        <p:attrNameLst>
                                          <p:attrName>fillcolor</p:attrName>
                                        </p:attrNameLst>
                                      </p:cBhvr>
                                      <p:by>
                                        <p:hsl h="0" s="-12549" l="-25098"/>
                                      </p:by>
                                    </p:animClr>
                                    <p:animClr clrSpc="hsl" dir="cw">
                                      <p:cBhvr>
                                        <p:cTn id="142" dur="500" fill="hold"/>
                                        <p:tgtEl>
                                          <p:spTgt spid="25"/>
                                        </p:tgtEl>
                                        <p:attrNameLst>
                                          <p:attrName>stroke.color</p:attrName>
                                        </p:attrNameLst>
                                      </p:cBhvr>
                                      <p:by>
                                        <p:hsl h="0" s="-12549" l="-25098"/>
                                      </p:by>
                                    </p:animClr>
                                    <p:set>
                                      <p:cBhvr>
                                        <p:cTn id="143" dur="500" fill="hold"/>
                                        <p:tgtEl>
                                          <p:spTgt spid="25"/>
                                        </p:tgtEl>
                                        <p:attrNameLst>
                                          <p:attrName>fill.type</p:attrName>
                                        </p:attrNameLst>
                                      </p:cBhvr>
                                      <p:to>
                                        <p:strVal val="solid"/>
                                      </p:to>
                                    </p:set>
                                  </p:childTnLst>
                                </p:cTn>
                              </p:par>
                            </p:childTnLst>
                          </p:cTn>
                        </p:par>
                      </p:childTnLst>
                    </p:cTn>
                  </p:par>
                </p:childTnLst>
              </p:cTn>
              <p:nextCondLst>
                <p:cond evt="onClick" delay="0">
                  <p:tgtEl>
                    <p:spTgt spid="27"/>
                  </p:tgtEl>
                </p:cond>
              </p:nextCondLst>
            </p:seq>
            <p:seq concurrent="1" nextAc="seek">
              <p:cTn id="144" restart="whenNotActive" fill="hold" evtFilter="cancelBubble" nodeType="interactiveSeq">
                <p:stCondLst>
                  <p:cond evt="onClick" delay="0">
                    <p:tgtEl>
                      <p:spTgt spid="34"/>
                    </p:tgtEl>
                  </p:cond>
                </p:stCondLst>
                <p:endSync evt="end" delay="0">
                  <p:rtn val="all"/>
                </p:endSync>
                <p:childTnLst>
                  <p:par>
                    <p:cTn id="145" fill="hold">
                      <p:stCondLst>
                        <p:cond delay="0"/>
                      </p:stCondLst>
                      <p:childTnLst>
                        <p:par>
                          <p:cTn id="146" fill="hold">
                            <p:stCondLst>
                              <p:cond delay="0"/>
                            </p:stCondLst>
                            <p:childTnLst>
                              <p:par>
                                <p:cTn id="147" presetID="24" presetClass="emph" presetSubtype="0" fill="hold" grpId="1" nodeType="clickEffect">
                                  <p:stCondLst>
                                    <p:cond delay="0"/>
                                  </p:stCondLst>
                                  <p:childTnLst>
                                    <p:animClr clrSpc="hsl" dir="cw">
                                      <p:cBhvr override="childStyle">
                                        <p:cTn id="148" dur="500" fill="hold"/>
                                        <p:tgtEl>
                                          <p:spTgt spid="34"/>
                                        </p:tgtEl>
                                        <p:attrNameLst>
                                          <p:attrName>style.color</p:attrName>
                                        </p:attrNameLst>
                                      </p:cBhvr>
                                      <p:by>
                                        <p:hsl h="0" s="-12549" l="-25098"/>
                                      </p:by>
                                    </p:animClr>
                                    <p:animClr clrSpc="hsl" dir="cw">
                                      <p:cBhvr>
                                        <p:cTn id="149" dur="500" fill="hold"/>
                                        <p:tgtEl>
                                          <p:spTgt spid="34"/>
                                        </p:tgtEl>
                                        <p:attrNameLst>
                                          <p:attrName>fillcolor</p:attrName>
                                        </p:attrNameLst>
                                      </p:cBhvr>
                                      <p:by>
                                        <p:hsl h="0" s="-12549" l="-25098"/>
                                      </p:by>
                                    </p:animClr>
                                    <p:animClr clrSpc="hsl" dir="cw">
                                      <p:cBhvr>
                                        <p:cTn id="150" dur="500" fill="hold"/>
                                        <p:tgtEl>
                                          <p:spTgt spid="34"/>
                                        </p:tgtEl>
                                        <p:attrNameLst>
                                          <p:attrName>stroke.color</p:attrName>
                                        </p:attrNameLst>
                                      </p:cBhvr>
                                      <p:by>
                                        <p:hsl h="0" s="-12549" l="-25098"/>
                                      </p:by>
                                    </p:animClr>
                                    <p:set>
                                      <p:cBhvr>
                                        <p:cTn id="151" dur="500" fill="hold"/>
                                        <p:tgtEl>
                                          <p:spTgt spid="34"/>
                                        </p:tgtEl>
                                        <p:attrNameLst>
                                          <p:attrName>fill.type</p:attrName>
                                        </p:attrNameLst>
                                      </p:cBhvr>
                                      <p:to>
                                        <p:strVal val="solid"/>
                                      </p:to>
                                    </p:set>
                                  </p:childTnLst>
                                </p:cTn>
                              </p:par>
                              <p:par>
                                <p:cTn id="152" presetID="19" presetClass="emph" presetSubtype="0" fill="hold" grpId="0" nodeType="withEffect">
                                  <p:stCondLst>
                                    <p:cond delay="0"/>
                                  </p:stCondLst>
                                  <p:childTnLst>
                                    <p:animClr clrSpc="rgb" dir="cw">
                                      <p:cBhvr override="childStyle">
                                        <p:cTn id="153" dur="500" fill="hold"/>
                                        <p:tgtEl>
                                          <p:spTgt spid="32"/>
                                        </p:tgtEl>
                                        <p:attrNameLst>
                                          <p:attrName>style.color</p:attrName>
                                        </p:attrNameLst>
                                      </p:cBhvr>
                                      <p:to>
                                        <a:schemeClr val="accent2"/>
                                      </p:to>
                                    </p:animClr>
                                    <p:animClr clrSpc="rgb" dir="cw">
                                      <p:cBhvr>
                                        <p:cTn id="154" dur="500" fill="hold"/>
                                        <p:tgtEl>
                                          <p:spTgt spid="32"/>
                                        </p:tgtEl>
                                        <p:attrNameLst>
                                          <p:attrName>fillcolor</p:attrName>
                                        </p:attrNameLst>
                                      </p:cBhvr>
                                      <p:to>
                                        <a:schemeClr val="accent2"/>
                                      </p:to>
                                    </p:animClr>
                                    <p:set>
                                      <p:cBhvr>
                                        <p:cTn id="155" dur="500" fill="hold"/>
                                        <p:tgtEl>
                                          <p:spTgt spid="32"/>
                                        </p:tgtEl>
                                        <p:attrNameLst>
                                          <p:attrName>fill.type</p:attrName>
                                        </p:attrNameLst>
                                      </p:cBhvr>
                                      <p:to>
                                        <p:strVal val="solid"/>
                                      </p:to>
                                    </p:set>
                                    <p:set>
                                      <p:cBhvr>
                                        <p:cTn id="156" dur="500" fill="hold"/>
                                        <p:tgtEl>
                                          <p:spTgt spid="32"/>
                                        </p:tgtEl>
                                        <p:attrNameLst>
                                          <p:attrName>fill.on</p:attrName>
                                        </p:attrNameLst>
                                      </p:cBhvr>
                                      <p:to>
                                        <p:strVal val="true"/>
                                      </p:to>
                                    </p:set>
                                  </p:childTnLst>
                                </p:cTn>
                              </p:par>
                              <p:par>
                                <p:cTn id="157" presetID="1" presetClass="mediacall" presetSubtype="0" fill="hold" nodeType="withEffect">
                                  <p:stCondLst>
                                    <p:cond delay="0"/>
                                  </p:stCondLst>
                                  <p:childTnLst>
                                    <p:cmd type="call" cmd="playFrom(0.0)">
                                      <p:cBhvr>
                                        <p:cTn id="158" dur="20218" fill="hold"/>
                                        <p:tgtEl>
                                          <p:spTgt spid="39"/>
                                        </p:tgtEl>
                                      </p:cBhvr>
                                    </p:cmd>
                                  </p:childTnLst>
                                </p:cTn>
                              </p:par>
                              <p:par>
                                <p:cTn id="159" presetID="3" presetClass="mediacall" presetSubtype="0" fill="hold" nodeType="withEffect">
                                  <p:stCondLst>
                                    <p:cond delay="0"/>
                                  </p:stCondLst>
                                  <p:childTnLst>
                                    <p:cmd type="call" cmd="stop">
                                      <p:cBhvr>
                                        <p:cTn id="160" dur="1" fill="hold"/>
                                        <p:tgtEl>
                                          <p:spTgt spid="38"/>
                                        </p:tgtEl>
                                      </p:cBhvr>
                                    </p:cmd>
                                  </p:childTnLst>
                                </p:cTn>
                              </p:par>
                              <p:par>
                                <p:cTn id="161" presetID="19" presetClass="emph" presetSubtype="0" fill="hold" grpId="1" nodeType="withEffect">
                                  <p:stCondLst>
                                    <p:cond delay="3000"/>
                                  </p:stCondLst>
                                  <p:childTnLst>
                                    <p:animClr clrSpc="rgb" dir="cw">
                                      <p:cBhvr override="childStyle">
                                        <p:cTn id="162" dur="500" fill="hold"/>
                                        <p:tgtEl>
                                          <p:spTgt spid="32"/>
                                        </p:tgtEl>
                                        <p:attrNameLst>
                                          <p:attrName>style.color</p:attrName>
                                        </p:attrNameLst>
                                      </p:cBhvr>
                                      <p:to>
                                        <a:srgbClr val="FF0000"/>
                                      </p:to>
                                    </p:animClr>
                                    <p:animClr clrSpc="rgb" dir="cw">
                                      <p:cBhvr>
                                        <p:cTn id="163" dur="500" fill="hold"/>
                                        <p:tgtEl>
                                          <p:spTgt spid="32"/>
                                        </p:tgtEl>
                                        <p:attrNameLst>
                                          <p:attrName>fillcolor</p:attrName>
                                        </p:attrNameLst>
                                      </p:cBhvr>
                                      <p:to>
                                        <a:srgbClr val="FF0000"/>
                                      </p:to>
                                    </p:animClr>
                                    <p:set>
                                      <p:cBhvr>
                                        <p:cTn id="164" dur="500" fill="hold"/>
                                        <p:tgtEl>
                                          <p:spTgt spid="32"/>
                                        </p:tgtEl>
                                        <p:attrNameLst>
                                          <p:attrName>fill.type</p:attrName>
                                        </p:attrNameLst>
                                      </p:cBhvr>
                                      <p:to>
                                        <p:strVal val="solid"/>
                                      </p:to>
                                    </p:set>
                                    <p:set>
                                      <p:cBhvr>
                                        <p:cTn id="165" dur="500" fill="hold"/>
                                        <p:tgtEl>
                                          <p:spTgt spid="32"/>
                                        </p:tgtEl>
                                        <p:attrNameLst>
                                          <p:attrName>fill.on</p:attrName>
                                        </p:attrNameLst>
                                      </p:cBhvr>
                                      <p:to>
                                        <p:strVal val="true"/>
                                      </p:to>
                                    </p:set>
                                  </p:childTnLst>
                                </p:cTn>
                              </p:par>
                              <p:par>
                                <p:cTn id="166" presetID="19" presetClass="emph" presetSubtype="0" repeatCount="4000" fill="hold" grpId="4" nodeType="withEffect">
                                  <p:stCondLst>
                                    <p:cond delay="3000"/>
                                  </p:stCondLst>
                                  <p:childTnLst>
                                    <p:animClr clrSpc="rgb" dir="cw">
                                      <p:cBhvr override="childStyle">
                                        <p:cTn id="167" dur="500" fill="hold"/>
                                        <p:tgtEl>
                                          <p:spTgt spid="15"/>
                                        </p:tgtEl>
                                        <p:attrNameLst>
                                          <p:attrName>style.color</p:attrName>
                                        </p:attrNameLst>
                                      </p:cBhvr>
                                      <p:to>
                                        <a:srgbClr val="92D050"/>
                                      </p:to>
                                    </p:animClr>
                                    <p:animClr clrSpc="rgb" dir="cw">
                                      <p:cBhvr>
                                        <p:cTn id="168" dur="500" fill="hold"/>
                                        <p:tgtEl>
                                          <p:spTgt spid="15"/>
                                        </p:tgtEl>
                                        <p:attrNameLst>
                                          <p:attrName>fillcolor</p:attrName>
                                        </p:attrNameLst>
                                      </p:cBhvr>
                                      <p:to>
                                        <a:srgbClr val="92D050"/>
                                      </p:to>
                                    </p:animClr>
                                    <p:set>
                                      <p:cBhvr>
                                        <p:cTn id="169" dur="500" fill="hold"/>
                                        <p:tgtEl>
                                          <p:spTgt spid="15"/>
                                        </p:tgtEl>
                                        <p:attrNameLst>
                                          <p:attrName>fill.type</p:attrName>
                                        </p:attrNameLst>
                                      </p:cBhvr>
                                      <p:to>
                                        <p:strVal val="solid"/>
                                      </p:to>
                                    </p:set>
                                    <p:set>
                                      <p:cBhvr>
                                        <p:cTn id="170" dur="500" fill="hold"/>
                                        <p:tgtEl>
                                          <p:spTgt spid="15"/>
                                        </p:tgtEl>
                                        <p:attrNameLst>
                                          <p:attrName>fill.on</p:attrName>
                                        </p:attrNameLst>
                                      </p:cBhvr>
                                      <p:to>
                                        <p:strVal val="true"/>
                                      </p:to>
                                    </p:set>
                                  </p:childTnLst>
                                </p:cTn>
                              </p:par>
                              <p:par>
                                <p:cTn id="171" presetID="1" presetClass="mediacall" presetSubtype="0" fill="hold" nodeType="withEffect">
                                  <p:stCondLst>
                                    <p:cond delay="3000"/>
                                  </p:stCondLst>
                                  <p:childTnLst>
                                    <p:cmd type="call" cmd="playFrom(0.0)">
                                      <p:cBhvr>
                                        <p:cTn id="172" dur="5903" fill="hold"/>
                                        <p:tgtEl>
                                          <p:spTgt spid="41"/>
                                        </p:tgtEl>
                                      </p:cBhvr>
                                    </p:cmd>
                                  </p:childTnLst>
                                </p:cTn>
                              </p:par>
                              <p:par>
                                <p:cTn id="173" presetID="3" presetClass="mediacall" presetSubtype="0" fill="hold" nodeType="withEffect">
                                  <p:stCondLst>
                                    <p:cond delay="3000"/>
                                  </p:stCondLst>
                                  <p:childTnLst>
                                    <p:cmd type="call" cmd="stop">
                                      <p:cBhvr>
                                        <p:cTn id="174" dur="1" fill="hold"/>
                                        <p:tgtEl>
                                          <p:spTgt spid="39"/>
                                        </p:tgtEl>
                                      </p:cBhvr>
                                    </p:cmd>
                                  </p:childTnLst>
                                </p:cTn>
                              </p:par>
                              <p:par>
                                <p:cTn id="175" presetID="30" presetClass="emph" presetSubtype="0" fill="hold" grpId="2" nodeType="withEffect">
                                  <p:stCondLst>
                                    <p:cond delay="3000"/>
                                  </p:stCondLst>
                                  <p:childTnLst>
                                    <p:animClr clrSpc="hsl" dir="cw">
                                      <p:cBhvr override="childStyle">
                                        <p:cTn id="176" dur="500" fill="hold"/>
                                        <p:tgtEl>
                                          <p:spTgt spid="34"/>
                                        </p:tgtEl>
                                        <p:attrNameLst>
                                          <p:attrName>style.color</p:attrName>
                                        </p:attrNameLst>
                                      </p:cBhvr>
                                      <p:by>
                                        <p:hsl h="0" s="12549" l="25098"/>
                                      </p:by>
                                    </p:animClr>
                                    <p:animClr clrSpc="hsl" dir="cw">
                                      <p:cBhvr>
                                        <p:cTn id="177" dur="500" fill="hold"/>
                                        <p:tgtEl>
                                          <p:spTgt spid="34"/>
                                        </p:tgtEl>
                                        <p:attrNameLst>
                                          <p:attrName>fillcolor</p:attrName>
                                        </p:attrNameLst>
                                      </p:cBhvr>
                                      <p:by>
                                        <p:hsl h="0" s="12549" l="25098"/>
                                      </p:by>
                                    </p:animClr>
                                    <p:animClr clrSpc="hsl" dir="cw">
                                      <p:cBhvr>
                                        <p:cTn id="178" dur="500" fill="hold"/>
                                        <p:tgtEl>
                                          <p:spTgt spid="34"/>
                                        </p:tgtEl>
                                        <p:attrNameLst>
                                          <p:attrName>stroke.color</p:attrName>
                                        </p:attrNameLst>
                                      </p:cBhvr>
                                      <p:by>
                                        <p:hsl h="0" s="12549" l="25098"/>
                                      </p:by>
                                    </p:animClr>
                                    <p:set>
                                      <p:cBhvr>
                                        <p:cTn id="179" dur="500" fill="hold"/>
                                        <p:tgtEl>
                                          <p:spTgt spid="34"/>
                                        </p:tgtEl>
                                        <p:attrNameLst>
                                          <p:attrName>fill.type</p:attrName>
                                        </p:attrNameLst>
                                      </p:cBhvr>
                                      <p:to>
                                        <p:strVal val="solid"/>
                                      </p:to>
                                    </p:set>
                                  </p:childTnLst>
                                </p:cTn>
                              </p:par>
                              <p:par>
                                <p:cTn id="180" presetID="24" presetClass="emph" presetSubtype="0" fill="hold" grpId="5" nodeType="withEffect">
                                  <p:stCondLst>
                                    <p:cond delay="3000"/>
                                  </p:stCondLst>
                                  <p:childTnLst>
                                    <p:animClr clrSpc="hsl" dir="cw">
                                      <p:cBhvr override="childStyle">
                                        <p:cTn id="181" dur="500" fill="hold"/>
                                        <p:tgtEl>
                                          <p:spTgt spid="25"/>
                                        </p:tgtEl>
                                        <p:attrNameLst>
                                          <p:attrName>style.color</p:attrName>
                                        </p:attrNameLst>
                                      </p:cBhvr>
                                      <p:by>
                                        <p:hsl h="0" s="-12549" l="-25098"/>
                                      </p:by>
                                    </p:animClr>
                                    <p:animClr clrSpc="hsl" dir="cw">
                                      <p:cBhvr>
                                        <p:cTn id="182" dur="500" fill="hold"/>
                                        <p:tgtEl>
                                          <p:spTgt spid="25"/>
                                        </p:tgtEl>
                                        <p:attrNameLst>
                                          <p:attrName>fillcolor</p:attrName>
                                        </p:attrNameLst>
                                      </p:cBhvr>
                                      <p:by>
                                        <p:hsl h="0" s="-12549" l="-25098"/>
                                      </p:by>
                                    </p:animClr>
                                    <p:animClr clrSpc="hsl" dir="cw">
                                      <p:cBhvr>
                                        <p:cTn id="183" dur="500" fill="hold"/>
                                        <p:tgtEl>
                                          <p:spTgt spid="25"/>
                                        </p:tgtEl>
                                        <p:attrNameLst>
                                          <p:attrName>stroke.color</p:attrName>
                                        </p:attrNameLst>
                                      </p:cBhvr>
                                      <p:by>
                                        <p:hsl h="0" s="-12549" l="-25098"/>
                                      </p:by>
                                    </p:animClr>
                                    <p:set>
                                      <p:cBhvr>
                                        <p:cTn id="184" dur="500" fill="hold"/>
                                        <p:tgtEl>
                                          <p:spTgt spid="25"/>
                                        </p:tgtEl>
                                        <p:attrNameLst>
                                          <p:attrName>fill.type</p:attrName>
                                        </p:attrNameLst>
                                      </p:cBhvr>
                                      <p:to>
                                        <p:strVal val="solid"/>
                                      </p:to>
                                    </p:set>
                                  </p:childTnLst>
                                </p:cTn>
                              </p:par>
                            </p:childTnLst>
                          </p:cTn>
                        </p:par>
                      </p:childTnLst>
                    </p:cTn>
                  </p:par>
                </p:childTnLst>
              </p:cTn>
              <p:nextCondLst>
                <p:cond evt="onClick" delay="0">
                  <p:tgtEl>
                    <p:spTgt spid="34"/>
                  </p:tgtEl>
                </p:cond>
              </p:nextCondLst>
            </p:seq>
            <p:audio>
              <p:cMediaNode vol="80000">
                <p:cTn id="185" fill="hold" display="0">
                  <p:stCondLst>
                    <p:cond delay="indefinite"/>
                  </p:stCondLst>
                  <p:endCondLst>
                    <p:cond evt="onStopAudio" delay="0">
                      <p:tgtEl>
                        <p:sldTgt/>
                      </p:tgtEl>
                    </p:cond>
                  </p:endCondLst>
                </p:cTn>
                <p:tgtEl>
                  <p:spTgt spid="39"/>
                </p:tgtEl>
              </p:cMediaNode>
            </p:audio>
            <p:audio>
              <p:cMediaNode vol="80000">
                <p:cTn id="186" fill="hold" display="0">
                  <p:stCondLst>
                    <p:cond delay="indefinite"/>
                  </p:stCondLst>
                  <p:endCondLst>
                    <p:cond evt="onStopAudio" delay="0">
                      <p:tgtEl>
                        <p:sldTgt/>
                      </p:tgtEl>
                    </p:cond>
                  </p:endCondLst>
                </p:cTn>
                <p:tgtEl>
                  <p:spTgt spid="40"/>
                </p:tgtEl>
              </p:cMediaNode>
            </p:audio>
            <p:audio>
              <p:cMediaNode vol="80000">
                <p:cTn id="187" fill="hold" display="0">
                  <p:stCondLst>
                    <p:cond delay="indefinite"/>
                  </p:stCondLst>
                  <p:endCondLst>
                    <p:cond evt="onStopAudio" delay="0">
                      <p:tgtEl>
                        <p:sldTgt/>
                      </p:tgtEl>
                    </p:cond>
                  </p:endCondLst>
                </p:cTn>
                <p:tgtEl>
                  <p:spTgt spid="41"/>
                </p:tgtEl>
              </p:cMediaNode>
            </p:audio>
          </p:childTnLst>
        </p:cTn>
      </p:par>
    </p:tnLst>
    <p:bldLst>
      <p:bldP spid="24" grpId="0"/>
      <p:bldP spid="15" grpId="0" animBg="1"/>
      <p:bldP spid="15" grpId="1" animBg="1"/>
      <p:bldP spid="15" grpId="2" animBg="1"/>
      <p:bldP spid="15" grpId="3" animBg="1"/>
      <p:bldP spid="15" grpId="4" animBg="1"/>
      <p:bldP spid="16" grpId="0" animBg="1"/>
      <p:bldP spid="16" grpId="1" animBg="1"/>
      <p:bldP spid="25" grpId="0"/>
      <p:bldP spid="25" grpId="1"/>
      <p:bldP spid="25" grpId="2"/>
      <p:bldP spid="25" grpId="3"/>
      <p:bldP spid="25" grpId="4"/>
      <p:bldP spid="25" grpId="5"/>
      <p:bldP spid="27" grpId="0"/>
      <p:bldP spid="27" grpId="1"/>
      <p:bldP spid="27" grpId="2"/>
      <p:bldP spid="31" grpId="0" animBg="1"/>
      <p:bldP spid="31" grpId="1" animBg="1"/>
      <p:bldP spid="32" grpId="0" animBg="1"/>
      <p:bldP spid="32" grpId="1" animBg="1"/>
      <p:bldP spid="33" grpId="0"/>
      <p:bldP spid="33" grpId="1"/>
      <p:bldP spid="33" grpId="2"/>
      <p:bldP spid="34" grpId="0"/>
      <p:bldP spid="34" grpId="1"/>
      <p:bldP spid="34" grpId="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6038;p65"/>
          <p:cNvGrpSpPr/>
          <p:nvPr/>
        </p:nvGrpSpPr>
        <p:grpSpPr>
          <a:xfrm>
            <a:off x="403373" y="274905"/>
            <a:ext cx="2998196" cy="3272968"/>
            <a:chOff x="403372" y="274904"/>
            <a:chExt cx="3538403" cy="3869451"/>
          </a:xfrm>
        </p:grpSpPr>
        <p:sp>
          <p:nvSpPr>
            <p:cNvPr id="6" name="Google Shape;6039;p65"/>
            <p:cNvSpPr/>
            <p:nvPr/>
          </p:nvSpPr>
          <p:spPr>
            <a:xfrm flipH="1">
              <a:off x="2411996" y="3091002"/>
              <a:ext cx="1219955" cy="1053353"/>
            </a:xfrm>
            <a:custGeom>
              <a:avLst/>
              <a:gdLst/>
              <a:ahLst/>
              <a:cxnLst/>
              <a:rect l="l" t="t" r="r" b="b"/>
              <a:pathLst>
                <a:path w="4540" h="3920" extrusionOk="0">
                  <a:moveTo>
                    <a:pt x="4540" y="0"/>
                  </a:moveTo>
                  <a:cubicBezTo>
                    <a:pt x="3991" y="302"/>
                    <a:pt x="3498" y="700"/>
                    <a:pt x="2839" y="713"/>
                  </a:cubicBezTo>
                  <a:cubicBezTo>
                    <a:pt x="2428" y="713"/>
                    <a:pt x="2016" y="631"/>
                    <a:pt x="1605" y="576"/>
                  </a:cubicBezTo>
                  <a:cubicBezTo>
                    <a:pt x="1504" y="566"/>
                    <a:pt x="1401" y="560"/>
                    <a:pt x="1298" y="560"/>
                  </a:cubicBezTo>
                  <a:cubicBezTo>
                    <a:pt x="983" y="560"/>
                    <a:pt x="670" y="616"/>
                    <a:pt x="412" y="782"/>
                  </a:cubicBezTo>
                  <a:cubicBezTo>
                    <a:pt x="357" y="823"/>
                    <a:pt x="288" y="892"/>
                    <a:pt x="316" y="946"/>
                  </a:cubicBezTo>
                  <a:cubicBezTo>
                    <a:pt x="343" y="974"/>
                    <a:pt x="384" y="974"/>
                    <a:pt x="425" y="988"/>
                  </a:cubicBezTo>
                  <a:cubicBezTo>
                    <a:pt x="459" y="990"/>
                    <a:pt x="492" y="991"/>
                    <a:pt x="526" y="991"/>
                  </a:cubicBezTo>
                  <a:cubicBezTo>
                    <a:pt x="745" y="991"/>
                    <a:pt x="974" y="951"/>
                    <a:pt x="1192" y="951"/>
                  </a:cubicBezTo>
                  <a:cubicBezTo>
                    <a:pt x="1358" y="951"/>
                    <a:pt x="1518" y="974"/>
                    <a:pt x="1660" y="1056"/>
                  </a:cubicBezTo>
                  <a:cubicBezTo>
                    <a:pt x="1714" y="1084"/>
                    <a:pt x="1742" y="1125"/>
                    <a:pt x="1728" y="1180"/>
                  </a:cubicBezTo>
                  <a:cubicBezTo>
                    <a:pt x="1234" y="1330"/>
                    <a:pt x="700" y="1509"/>
                    <a:pt x="439" y="1948"/>
                  </a:cubicBezTo>
                  <a:cubicBezTo>
                    <a:pt x="496" y="1962"/>
                    <a:pt x="554" y="1969"/>
                    <a:pt x="613" y="1969"/>
                  </a:cubicBezTo>
                  <a:cubicBezTo>
                    <a:pt x="758" y="1969"/>
                    <a:pt x="905" y="1927"/>
                    <a:pt x="1034" y="1852"/>
                  </a:cubicBezTo>
                  <a:lnTo>
                    <a:pt x="1034" y="1852"/>
                  </a:lnTo>
                  <a:cubicBezTo>
                    <a:pt x="517" y="2200"/>
                    <a:pt x="133" y="2768"/>
                    <a:pt x="27" y="3374"/>
                  </a:cubicBezTo>
                  <a:cubicBezTo>
                    <a:pt x="0" y="3552"/>
                    <a:pt x="0" y="3731"/>
                    <a:pt x="137" y="3854"/>
                  </a:cubicBezTo>
                  <a:cubicBezTo>
                    <a:pt x="192" y="3900"/>
                    <a:pt x="254" y="3920"/>
                    <a:pt x="320" y="3920"/>
                  </a:cubicBezTo>
                  <a:cubicBezTo>
                    <a:pt x="469" y="3920"/>
                    <a:pt x="635" y="3822"/>
                    <a:pt x="768" y="3717"/>
                  </a:cubicBezTo>
                  <a:cubicBezTo>
                    <a:pt x="1097" y="3484"/>
                    <a:pt x="1385" y="3209"/>
                    <a:pt x="1660" y="2908"/>
                  </a:cubicBezTo>
                  <a:cubicBezTo>
                    <a:pt x="1865" y="2702"/>
                    <a:pt x="2071" y="2469"/>
                    <a:pt x="2345" y="2400"/>
                  </a:cubicBezTo>
                  <a:lnTo>
                    <a:pt x="2345" y="2400"/>
                  </a:lnTo>
                  <a:cubicBezTo>
                    <a:pt x="2359" y="2537"/>
                    <a:pt x="2345" y="2688"/>
                    <a:pt x="2332" y="2825"/>
                  </a:cubicBezTo>
                  <a:cubicBezTo>
                    <a:pt x="2304" y="2963"/>
                    <a:pt x="2304" y="3113"/>
                    <a:pt x="2387" y="3251"/>
                  </a:cubicBezTo>
                  <a:cubicBezTo>
                    <a:pt x="2436" y="3340"/>
                    <a:pt x="2552" y="3401"/>
                    <a:pt x="2658" y="3401"/>
                  </a:cubicBezTo>
                  <a:cubicBezTo>
                    <a:pt x="2698" y="3401"/>
                    <a:pt x="2737" y="3393"/>
                    <a:pt x="2771" y="3374"/>
                  </a:cubicBezTo>
                  <a:cubicBezTo>
                    <a:pt x="2880" y="3305"/>
                    <a:pt x="2908" y="3155"/>
                    <a:pt x="2908" y="3031"/>
                  </a:cubicBezTo>
                  <a:cubicBezTo>
                    <a:pt x="2921" y="2812"/>
                    <a:pt x="2908" y="2606"/>
                    <a:pt x="2880" y="2387"/>
                  </a:cubicBezTo>
                  <a:lnTo>
                    <a:pt x="2880" y="2387"/>
                  </a:lnTo>
                  <a:cubicBezTo>
                    <a:pt x="2908" y="2565"/>
                    <a:pt x="3072" y="2729"/>
                    <a:pt x="3264" y="2757"/>
                  </a:cubicBezTo>
                  <a:cubicBezTo>
                    <a:pt x="3295" y="2763"/>
                    <a:pt x="3325" y="2766"/>
                    <a:pt x="3356" y="2766"/>
                  </a:cubicBezTo>
                  <a:cubicBezTo>
                    <a:pt x="3519" y="2766"/>
                    <a:pt x="3682" y="2678"/>
                    <a:pt x="3786" y="2551"/>
                  </a:cubicBezTo>
                  <a:cubicBezTo>
                    <a:pt x="3936" y="2345"/>
                    <a:pt x="3909" y="2057"/>
                    <a:pt x="3882" y="1797"/>
                  </a:cubicBezTo>
                  <a:cubicBezTo>
                    <a:pt x="3868" y="1440"/>
                    <a:pt x="3936" y="1221"/>
                    <a:pt x="4074" y="892"/>
                  </a:cubicBezTo>
                  <a:cubicBezTo>
                    <a:pt x="4183" y="645"/>
                    <a:pt x="4293" y="137"/>
                    <a:pt x="4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040;p65"/>
            <p:cNvSpPr/>
            <p:nvPr/>
          </p:nvSpPr>
          <p:spPr>
            <a:xfrm flipH="1">
              <a:off x="2526199" y="3205205"/>
              <a:ext cx="1102259" cy="935388"/>
            </a:xfrm>
            <a:custGeom>
              <a:avLst/>
              <a:gdLst/>
              <a:ahLst/>
              <a:cxnLst/>
              <a:rect l="l" t="t" r="r" b="b"/>
              <a:pathLst>
                <a:path w="4102" h="3481" extrusionOk="0">
                  <a:moveTo>
                    <a:pt x="4102" y="0"/>
                  </a:moveTo>
                  <a:lnTo>
                    <a:pt x="4102" y="0"/>
                  </a:lnTo>
                  <a:cubicBezTo>
                    <a:pt x="3740" y="268"/>
                    <a:pt x="3327" y="536"/>
                    <a:pt x="2861" y="536"/>
                  </a:cubicBezTo>
                  <a:cubicBezTo>
                    <a:pt x="2849" y="536"/>
                    <a:pt x="2838" y="535"/>
                    <a:pt x="2826" y="535"/>
                  </a:cubicBezTo>
                  <a:lnTo>
                    <a:pt x="2799" y="535"/>
                  </a:lnTo>
                  <a:cubicBezTo>
                    <a:pt x="2618" y="524"/>
                    <a:pt x="2446" y="481"/>
                    <a:pt x="2275" y="481"/>
                  </a:cubicBezTo>
                  <a:cubicBezTo>
                    <a:pt x="2226" y="481"/>
                    <a:pt x="2176" y="485"/>
                    <a:pt x="2127" y="494"/>
                  </a:cubicBezTo>
                  <a:cubicBezTo>
                    <a:pt x="2086" y="521"/>
                    <a:pt x="2044" y="521"/>
                    <a:pt x="2044" y="549"/>
                  </a:cubicBezTo>
                  <a:cubicBezTo>
                    <a:pt x="2017" y="590"/>
                    <a:pt x="2044" y="631"/>
                    <a:pt x="2072" y="672"/>
                  </a:cubicBezTo>
                  <a:cubicBezTo>
                    <a:pt x="2113" y="700"/>
                    <a:pt x="2154" y="700"/>
                    <a:pt x="2195" y="713"/>
                  </a:cubicBezTo>
                  <a:cubicBezTo>
                    <a:pt x="2387" y="768"/>
                    <a:pt x="2566" y="809"/>
                    <a:pt x="2771" y="823"/>
                  </a:cubicBezTo>
                  <a:cubicBezTo>
                    <a:pt x="2497" y="892"/>
                    <a:pt x="2209" y="947"/>
                    <a:pt x="1935" y="1015"/>
                  </a:cubicBezTo>
                  <a:cubicBezTo>
                    <a:pt x="1811" y="1043"/>
                    <a:pt x="1715" y="1084"/>
                    <a:pt x="1605" y="1152"/>
                  </a:cubicBezTo>
                  <a:cubicBezTo>
                    <a:pt x="1578" y="1166"/>
                    <a:pt x="1564" y="1193"/>
                    <a:pt x="1564" y="1235"/>
                  </a:cubicBezTo>
                  <a:cubicBezTo>
                    <a:pt x="1564" y="1276"/>
                    <a:pt x="1578" y="1303"/>
                    <a:pt x="1605" y="1317"/>
                  </a:cubicBezTo>
                  <a:cubicBezTo>
                    <a:pt x="1664" y="1361"/>
                    <a:pt x="1735" y="1374"/>
                    <a:pt x="1807" y="1374"/>
                  </a:cubicBezTo>
                  <a:cubicBezTo>
                    <a:pt x="1869" y="1374"/>
                    <a:pt x="1932" y="1364"/>
                    <a:pt x="1990" y="1358"/>
                  </a:cubicBezTo>
                  <a:cubicBezTo>
                    <a:pt x="2072" y="1331"/>
                    <a:pt x="2182" y="1317"/>
                    <a:pt x="2264" y="1303"/>
                  </a:cubicBezTo>
                  <a:lnTo>
                    <a:pt x="2264" y="1303"/>
                  </a:lnTo>
                  <a:cubicBezTo>
                    <a:pt x="1701" y="1715"/>
                    <a:pt x="1125" y="2167"/>
                    <a:pt x="618" y="2647"/>
                  </a:cubicBezTo>
                  <a:cubicBezTo>
                    <a:pt x="584" y="2670"/>
                    <a:pt x="551" y="2692"/>
                    <a:pt x="510" y="2692"/>
                  </a:cubicBezTo>
                  <a:cubicBezTo>
                    <a:pt x="500" y="2692"/>
                    <a:pt x="491" y="2691"/>
                    <a:pt x="481" y="2688"/>
                  </a:cubicBezTo>
                  <a:cubicBezTo>
                    <a:pt x="440" y="2675"/>
                    <a:pt x="426" y="2647"/>
                    <a:pt x="412" y="2606"/>
                  </a:cubicBezTo>
                  <a:cubicBezTo>
                    <a:pt x="344" y="2359"/>
                    <a:pt x="467" y="2126"/>
                    <a:pt x="549" y="1907"/>
                  </a:cubicBezTo>
                  <a:cubicBezTo>
                    <a:pt x="549" y="1879"/>
                    <a:pt x="563" y="1866"/>
                    <a:pt x="536" y="1852"/>
                  </a:cubicBezTo>
                  <a:cubicBezTo>
                    <a:pt x="261" y="2085"/>
                    <a:pt x="83" y="2579"/>
                    <a:pt x="28" y="2935"/>
                  </a:cubicBezTo>
                  <a:cubicBezTo>
                    <a:pt x="1" y="3100"/>
                    <a:pt x="1" y="3292"/>
                    <a:pt x="138" y="3415"/>
                  </a:cubicBezTo>
                  <a:cubicBezTo>
                    <a:pt x="197" y="3462"/>
                    <a:pt x="261" y="3481"/>
                    <a:pt x="327" y="3481"/>
                  </a:cubicBezTo>
                  <a:cubicBezTo>
                    <a:pt x="476" y="3481"/>
                    <a:pt x="636" y="3383"/>
                    <a:pt x="769" y="3278"/>
                  </a:cubicBezTo>
                  <a:cubicBezTo>
                    <a:pt x="1098" y="3031"/>
                    <a:pt x="1386" y="2757"/>
                    <a:pt x="1660" y="2469"/>
                  </a:cubicBezTo>
                  <a:cubicBezTo>
                    <a:pt x="1866" y="2263"/>
                    <a:pt x="2072" y="2016"/>
                    <a:pt x="2346" y="1948"/>
                  </a:cubicBezTo>
                  <a:lnTo>
                    <a:pt x="2346" y="1948"/>
                  </a:lnTo>
                  <a:cubicBezTo>
                    <a:pt x="2360" y="2085"/>
                    <a:pt x="2346" y="2250"/>
                    <a:pt x="2332" y="2387"/>
                  </a:cubicBezTo>
                  <a:cubicBezTo>
                    <a:pt x="2320" y="2474"/>
                    <a:pt x="2296" y="2809"/>
                    <a:pt x="2446" y="2809"/>
                  </a:cubicBezTo>
                  <a:cubicBezTo>
                    <a:pt x="2461" y="2809"/>
                    <a:pt x="2478" y="2806"/>
                    <a:pt x="2497" y="2798"/>
                  </a:cubicBezTo>
                  <a:cubicBezTo>
                    <a:pt x="2566" y="2771"/>
                    <a:pt x="2620" y="2688"/>
                    <a:pt x="2634" y="2620"/>
                  </a:cubicBezTo>
                  <a:cubicBezTo>
                    <a:pt x="2744" y="2318"/>
                    <a:pt x="2634" y="1975"/>
                    <a:pt x="2703" y="1646"/>
                  </a:cubicBezTo>
                  <a:cubicBezTo>
                    <a:pt x="2728" y="1583"/>
                    <a:pt x="2753" y="1507"/>
                    <a:pt x="2811" y="1507"/>
                  </a:cubicBezTo>
                  <a:cubicBezTo>
                    <a:pt x="2816" y="1507"/>
                    <a:pt x="2821" y="1508"/>
                    <a:pt x="2826" y="1509"/>
                  </a:cubicBezTo>
                  <a:cubicBezTo>
                    <a:pt x="2867" y="1509"/>
                    <a:pt x="2895" y="1536"/>
                    <a:pt x="2908" y="1577"/>
                  </a:cubicBezTo>
                  <a:cubicBezTo>
                    <a:pt x="2963" y="1646"/>
                    <a:pt x="2977" y="1728"/>
                    <a:pt x="3032" y="1811"/>
                  </a:cubicBezTo>
                  <a:cubicBezTo>
                    <a:pt x="3059" y="1907"/>
                    <a:pt x="3142" y="1975"/>
                    <a:pt x="3224" y="1989"/>
                  </a:cubicBezTo>
                  <a:cubicBezTo>
                    <a:pt x="3230" y="1990"/>
                    <a:pt x="3237" y="1990"/>
                    <a:pt x="3243" y="1990"/>
                  </a:cubicBezTo>
                  <a:cubicBezTo>
                    <a:pt x="3384" y="1990"/>
                    <a:pt x="3485" y="1845"/>
                    <a:pt x="3498" y="1701"/>
                  </a:cubicBezTo>
                  <a:cubicBezTo>
                    <a:pt x="3512" y="1536"/>
                    <a:pt x="3443" y="1399"/>
                    <a:pt x="3443" y="1248"/>
                  </a:cubicBezTo>
                  <a:cubicBezTo>
                    <a:pt x="3443" y="1015"/>
                    <a:pt x="3567" y="782"/>
                    <a:pt x="3718" y="604"/>
                  </a:cubicBezTo>
                  <a:cubicBezTo>
                    <a:pt x="3855" y="412"/>
                    <a:pt x="4033" y="220"/>
                    <a:pt x="4102"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041;p65"/>
            <p:cNvSpPr/>
            <p:nvPr/>
          </p:nvSpPr>
          <p:spPr>
            <a:xfrm flipH="1">
              <a:off x="2625621" y="2372199"/>
              <a:ext cx="1316154" cy="665332"/>
            </a:xfrm>
            <a:custGeom>
              <a:avLst/>
              <a:gdLst/>
              <a:ahLst/>
              <a:cxnLst/>
              <a:rect l="l" t="t" r="r" b="b"/>
              <a:pathLst>
                <a:path w="4898" h="2476" extrusionOk="0">
                  <a:moveTo>
                    <a:pt x="1784" y="275"/>
                  </a:moveTo>
                  <a:cubicBezTo>
                    <a:pt x="1784" y="275"/>
                    <a:pt x="1785" y="275"/>
                    <a:pt x="1785" y="275"/>
                  </a:cubicBezTo>
                  <a:lnTo>
                    <a:pt x="1785" y="275"/>
                  </a:lnTo>
                  <a:cubicBezTo>
                    <a:pt x="1785" y="275"/>
                    <a:pt x="1784" y="275"/>
                    <a:pt x="1784" y="275"/>
                  </a:cubicBezTo>
                  <a:close/>
                  <a:moveTo>
                    <a:pt x="2621" y="0"/>
                  </a:moveTo>
                  <a:cubicBezTo>
                    <a:pt x="2470" y="0"/>
                    <a:pt x="2319" y="14"/>
                    <a:pt x="2154" y="42"/>
                  </a:cubicBezTo>
                  <a:cubicBezTo>
                    <a:pt x="2128" y="95"/>
                    <a:pt x="1820" y="275"/>
                    <a:pt x="1786" y="275"/>
                  </a:cubicBezTo>
                  <a:cubicBezTo>
                    <a:pt x="1786" y="275"/>
                    <a:pt x="1786" y="275"/>
                    <a:pt x="1785" y="275"/>
                  </a:cubicBezTo>
                  <a:lnTo>
                    <a:pt x="1785" y="275"/>
                  </a:lnTo>
                  <a:cubicBezTo>
                    <a:pt x="1936" y="344"/>
                    <a:pt x="2086" y="412"/>
                    <a:pt x="2250" y="467"/>
                  </a:cubicBezTo>
                  <a:cubicBezTo>
                    <a:pt x="2045" y="577"/>
                    <a:pt x="1798" y="618"/>
                    <a:pt x="1565" y="673"/>
                  </a:cubicBezTo>
                  <a:cubicBezTo>
                    <a:pt x="920" y="837"/>
                    <a:pt x="275" y="1221"/>
                    <a:pt x="28" y="1811"/>
                  </a:cubicBezTo>
                  <a:cubicBezTo>
                    <a:pt x="15" y="1866"/>
                    <a:pt x="1" y="1921"/>
                    <a:pt x="28" y="1948"/>
                  </a:cubicBezTo>
                  <a:cubicBezTo>
                    <a:pt x="46" y="1965"/>
                    <a:pt x="68" y="1973"/>
                    <a:pt x="91" y="1973"/>
                  </a:cubicBezTo>
                  <a:cubicBezTo>
                    <a:pt x="125" y="1973"/>
                    <a:pt x="161" y="1958"/>
                    <a:pt x="193" y="1934"/>
                  </a:cubicBezTo>
                  <a:cubicBezTo>
                    <a:pt x="481" y="1784"/>
                    <a:pt x="783" y="1633"/>
                    <a:pt x="1084" y="1468"/>
                  </a:cubicBezTo>
                  <a:lnTo>
                    <a:pt x="1084" y="1468"/>
                  </a:lnTo>
                  <a:cubicBezTo>
                    <a:pt x="920" y="1646"/>
                    <a:pt x="796" y="1852"/>
                    <a:pt x="742" y="2072"/>
                  </a:cubicBezTo>
                  <a:cubicBezTo>
                    <a:pt x="700" y="2195"/>
                    <a:pt x="687" y="2332"/>
                    <a:pt x="769" y="2414"/>
                  </a:cubicBezTo>
                  <a:cubicBezTo>
                    <a:pt x="812" y="2457"/>
                    <a:pt x="865" y="2475"/>
                    <a:pt x="922" y="2475"/>
                  </a:cubicBezTo>
                  <a:cubicBezTo>
                    <a:pt x="1010" y="2475"/>
                    <a:pt x="1105" y="2432"/>
                    <a:pt x="1180" y="2373"/>
                  </a:cubicBezTo>
                  <a:cubicBezTo>
                    <a:pt x="1386" y="2250"/>
                    <a:pt x="1537" y="2030"/>
                    <a:pt x="1715" y="1852"/>
                  </a:cubicBezTo>
                  <a:cubicBezTo>
                    <a:pt x="1880" y="1674"/>
                    <a:pt x="2113" y="1509"/>
                    <a:pt x="2346" y="1482"/>
                  </a:cubicBezTo>
                  <a:lnTo>
                    <a:pt x="2346" y="1482"/>
                  </a:lnTo>
                  <a:cubicBezTo>
                    <a:pt x="2319" y="1660"/>
                    <a:pt x="2291" y="1825"/>
                    <a:pt x="2346" y="1989"/>
                  </a:cubicBezTo>
                  <a:cubicBezTo>
                    <a:pt x="2394" y="2122"/>
                    <a:pt x="2527" y="2244"/>
                    <a:pt x="2661" y="2244"/>
                  </a:cubicBezTo>
                  <a:cubicBezTo>
                    <a:pt x="2680" y="2244"/>
                    <a:pt x="2698" y="2241"/>
                    <a:pt x="2717" y="2236"/>
                  </a:cubicBezTo>
                  <a:cubicBezTo>
                    <a:pt x="2922" y="2195"/>
                    <a:pt x="3005" y="1948"/>
                    <a:pt x="3046" y="1756"/>
                  </a:cubicBezTo>
                  <a:cubicBezTo>
                    <a:pt x="3087" y="1550"/>
                    <a:pt x="3183" y="1317"/>
                    <a:pt x="3389" y="1303"/>
                  </a:cubicBezTo>
                  <a:lnTo>
                    <a:pt x="3389" y="1303"/>
                  </a:lnTo>
                  <a:cubicBezTo>
                    <a:pt x="3375" y="1482"/>
                    <a:pt x="3389" y="1660"/>
                    <a:pt x="3444" y="1825"/>
                  </a:cubicBezTo>
                  <a:cubicBezTo>
                    <a:pt x="3455" y="1883"/>
                    <a:pt x="3496" y="1941"/>
                    <a:pt x="3550" y="1941"/>
                  </a:cubicBezTo>
                  <a:cubicBezTo>
                    <a:pt x="3560" y="1941"/>
                    <a:pt x="3570" y="1939"/>
                    <a:pt x="3581" y="1934"/>
                  </a:cubicBezTo>
                  <a:cubicBezTo>
                    <a:pt x="3608" y="1921"/>
                    <a:pt x="3608" y="1880"/>
                    <a:pt x="3636" y="1852"/>
                  </a:cubicBezTo>
                  <a:cubicBezTo>
                    <a:pt x="3649" y="1674"/>
                    <a:pt x="3690" y="1482"/>
                    <a:pt x="3732" y="1317"/>
                  </a:cubicBezTo>
                  <a:cubicBezTo>
                    <a:pt x="3965" y="769"/>
                    <a:pt x="4472" y="714"/>
                    <a:pt x="4897" y="439"/>
                  </a:cubicBezTo>
                  <a:cubicBezTo>
                    <a:pt x="4842" y="429"/>
                    <a:pt x="4784" y="427"/>
                    <a:pt x="4725" y="427"/>
                  </a:cubicBezTo>
                  <a:cubicBezTo>
                    <a:pt x="4660" y="427"/>
                    <a:pt x="4592" y="430"/>
                    <a:pt x="4523" y="430"/>
                  </a:cubicBezTo>
                  <a:cubicBezTo>
                    <a:pt x="4484" y="430"/>
                    <a:pt x="4444" y="429"/>
                    <a:pt x="4404" y="426"/>
                  </a:cubicBezTo>
                  <a:cubicBezTo>
                    <a:pt x="4102" y="412"/>
                    <a:pt x="3841" y="289"/>
                    <a:pt x="3567" y="179"/>
                  </a:cubicBezTo>
                  <a:cubicBezTo>
                    <a:pt x="3252" y="69"/>
                    <a:pt x="2950" y="0"/>
                    <a:pt x="2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42;p65"/>
            <p:cNvSpPr/>
            <p:nvPr/>
          </p:nvSpPr>
          <p:spPr>
            <a:xfrm flipH="1">
              <a:off x="2264475" y="2468129"/>
              <a:ext cx="475621" cy="645716"/>
            </a:xfrm>
            <a:custGeom>
              <a:avLst/>
              <a:gdLst/>
              <a:ahLst/>
              <a:cxnLst/>
              <a:rect l="l" t="t" r="r" b="b"/>
              <a:pathLst>
                <a:path w="1770" h="2403" extrusionOk="0">
                  <a:moveTo>
                    <a:pt x="1770" y="0"/>
                  </a:moveTo>
                  <a:lnTo>
                    <a:pt x="1770" y="0"/>
                  </a:lnTo>
                  <a:cubicBezTo>
                    <a:pt x="1043" y="274"/>
                    <a:pt x="467" y="686"/>
                    <a:pt x="110" y="1385"/>
                  </a:cubicBezTo>
                  <a:cubicBezTo>
                    <a:pt x="220" y="1385"/>
                    <a:pt x="329" y="1358"/>
                    <a:pt x="425" y="1303"/>
                  </a:cubicBezTo>
                  <a:lnTo>
                    <a:pt x="425" y="1303"/>
                  </a:lnTo>
                  <a:cubicBezTo>
                    <a:pt x="288" y="1523"/>
                    <a:pt x="151" y="1769"/>
                    <a:pt x="55" y="2003"/>
                  </a:cubicBezTo>
                  <a:cubicBezTo>
                    <a:pt x="14" y="2071"/>
                    <a:pt x="0" y="2140"/>
                    <a:pt x="0" y="2236"/>
                  </a:cubicBezTo>
                  <a:cubicBezTo>
                    <a:pt x="0" y="2304"/>
                    <a:pt x="55" y="2387"/>
                    <a:pt x="137" y="2400"/>
                  </a:cubicBezTo>
                  <a:cubicBezTo>
                    <a:pt x="145" y="2402"/>
                    <a:pt x="152" y="2402"/>
                    <a:pt x="159" y="2402"/>
                  </a:cubicBezTo>
                  <a:cubicBezTo>
                    <a:pt x="236" y="2402"/>
                    <a:pt x="319" y="2339"/>
                    <a:pt x="357" y="2277"/>
                  </a:cubicBezTo>
                  <a:cubicBezTo>
                    <a:pt x="563" y="2016"/>
                    <a:pt x="672" y="1701"/>
                    <a:pt x="686" y="1358"/>
                  </a:cubicBezTo>
                  <a:cubicBezTo>
                    <a:pt x="725" y="1476"/>
                    <a:pt x="802" y="1619"/>
                    <a:pt x="917" y="1619"/>
                  </a:cubicBezTo>
                  <a:cubicBezTo>
                    <a:pt x="922" y="1619"/>
                    <a:pt x="928" y="1619"/>
                    <a:pt x="933" y="1619"/>
                  </a:cubicBezTo>
                  <a:cubicBezTo>
                    <a:pt x="988" y="1591"/>
                    <a:pt x="1029" y="1523"/>
                    <a:pt x="1070" y="1481"/>
                  </a:cubicBezTo>
                  <a:cubicBezTo>
                    <a:pt x="1180" y="1180"/>
                    <a:pt x="1166" y="864"/>
                    <a:pt x="1276" y="562"/>
                  </a:cubicBezTo>
                  <a:cubicBezTo>
                    <a:pt x="1358" y="329"/>
                    <a:pt x="1550" y="124"/>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043;p65"/>
            <p:cNvSpPr/>
            <p:nvPr/>
          </p:nvSpPr>
          <p:spPr>
            <a:xfrm flipH="1">
              <a:off x="2312305" y="1771359"/>
              <a:ext cx="741109" cy="658346"/>
            </a:xfrm>
            <a:custGeom>
              <a:avLst/>
              <a:gdLst/>
              <a:ahLst/>
              <a:cxnLst/>
              <a:rect l="l" t="t" r="r" b="b"/>
              <a:pathLst>
                <a:path w="2758" h="2450" extrusionOk="0">
                  <a:moveTo>
                    <a:pt x="220" y="1"/>
                  </a:moveTo>
                  <a:cubicBezTo>
                    <a:pt x="69" y="1"/>
                    <a:pt x="0" y="179"/>
                    <a:pt x="0" y="330"/>
                  </a:cubicBezTo>
                  <a:cubicBezTo>
                    <a:pt x="0" y="741"/>
                    <a:pt x="261" y="1084"/>
                    <a:pt x="522" y="1414"/>
                  </a:cubicBezTo>
                  <a:cubicBezTo>
                    <a:pt x="453" y="1359"/>
                    <a:pt x="384" y="1318"/>
                    <a:pt x="316" y="1276"/>
                  </a:cubicBezTo>
                  <a:cubicBezTo>
                    <a:pt x="288" y="1249"/>
                    <a:pt x="275" y="1235"/>
                    <a:pt x="247" y="1235"/>
                  </a:cubicBezTo>
                  <a:cubicBezTo>
                    <a:pt x="192" y="1249"/>
                    <a:pt x="151" y="1304"/>
                    <a:pt x="151" y="1359"/>
                  </a:cubicBezTo>
                  <a:cubicBezTo>
                    <a:pt x="138" y="1482"/>
                    <a:pt x="206" y="1619"/>
                    <a:pt x="316" y="1702"/>
                  </a:cubicBezTo>
                  <a:cubicBezTo>
                    <a:pt x="398" y="1784"/>
                    <a:pt x="522" y="1839"/>
                    <a:pt x="631" y="1894"/>
                  </a:cubicBezTo>
                  <a:cubicBezTo>
                    <a:pt x="1029" y="2086"/>
                    <a:pt x="1441" y="2250"/>
                    <a:pt x="1866" y="2346"/>
                  </a:cubicBezTo>
                  <a:cubicBezTo>
                    <a:pt x="2030" y="2383"/>
                    <a:pt x="2274" y="2450"/>
                    <a:pt x="2483" y="2450"/>
                  </a:cubicBezTo>
                  <a:cubicBezTo>
                    <a:pt x="2588" y="2450"/>
                    <a:pt x="2684" y="2433"/>
                    <a:pt x="2757" y="2387"/>
                  </a:cubicBezTo>
                  <a:cubicBezTo>
                    <a:pt x="2579" y="2209"/>
                    <a:pt x="2346" y="2072"/>
                    <a:pt x="2401" y="1770"/>
                  </a:cubicBezTo>
                  <a:cubicBezTo>
                    <a:pt x="2442" y="1578"/>
                    <a:pt x="2579" y="1386"/>
                    <a:pt x="2524" y="1208"/>
                  </a:cubicBezTo>
                  <a:lnTo>
                    <a:pt x="2524" y="1208"/>
                  </a:lnTo>
                  <a:cubicBezTo>
                    <a:pt x="2373" y="1235"/>
                    <a:pt x="2250" y="1345"/>
                    <a:pt x="2181" y="1482"/>
                  </a:cubicBezTo>
                  <a:cubicBezTo>
                    <a:pt x="2113" y="1619"/>
                    <a:pt x="2071" y="1756"/>
                    <a:pt x="2044" y="1907"/>
                  </a:cubicBezTo>
                  <a:cubicBezTo>
                    <a:pt x="1893" y="1866"/>
                    <a:pt x="1866" y="1647"/>
                    <a:pt x="1866" y="1482"/>
                  </a:cubicBezTo>
                  <a:cubicBezTo>
                    <a:pt x="1866" y="1427"/>
                    <a:pt x="1866" y="1359"/>
                    <a:pt x="1825" y="1318"/>
                  </a:cubicBezTo>
                  <a:cubicBezTo>
                    <a:pt x="1810" y="1311"/>
                    <a:pt x="1797" y="1309"/>
                    <a:pt x="1783" y="1309"/>
                  </a:cubicBezTo>
                  <a:cubicBezTo>
                    <a:pt x="1706" y="1309"/>
                    <a:pt x="1646" y="1402"/>
                    <a:pt x="1646" y="1496"/>
                  </a:cubicBezTo>
                  <a:cubicBezTo>
                    <a:pt x="1646" y="1578"/>
                    <a:pt x="1687" y="1702"/>
                    <a:pt x="1646" y="1784"/>
                  </a:cubicBezTo>
                  <a:cubicBezTo>
                    <a:pt x="1634" y="1786"/>
                    <a:pt x="1622" y="1787"/>
                    <a:pt x="1609" y="1787"/>
                  </a:cubicBezTo>
                  <a:cubicBezTo>
                    <a:pt x="1433" y="1787"/>
                    <a:pt x="1285" y="1607"/>
                    <a:pt x="1221" y="1427"/>
                  </a:cubicBezTo>
                  <a:cubicBezTo>
                    <a:pt x="1152" y="1235"/>
                    <a:pt x="1152" y="1030"/>
                    <a:pt x="1098" y="824"/>
                  </a:cubicBezTo>
                  <a:cubicBezTo>
                    <a:pt x="1084" y="741"/>
                    <a:pt x="1029" y="645"/>
                    <a:pt x="947" y="604"/>
                  </a:cubicBezTo>
                  <a:cubicBezTo>
                    <a:pt x="927" y="595"/>
                    <a:pt x="907" y="590"/>
                    <a:pt x="886" y="590"/>
                  </a:cubicBezTo>
                  <a:cubicBezTo>
                    <a:pt x="822" y="590"/>
                    <a:pt x="759" y="634"/>
                    <a:pt x="727" y="687"/>
                  </a:cubicBezTo>
                  <a:cubicBezTo>
                    <a:pt x="672" y="755"/>
                    <a:pt x="659" y="838"/>
                    <a:pt x="631" y="934"/>
                  </a:cubicBezTo>
                  <a:lnTo>
                    <a:pt x="480" y="316"/>
                  </a:lnTo>
                  <a:cubicBezTo>
                    <a:pt x="453" y="179"/>
                    <a:pt x="357" y="1"/>
                    <a:pt x="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44;p65"/>
            <p:cNvSpPr/>
            <p:nvPr/>
          </p:nvSpPr>
          <p:spPr>
            <a:xfrm flipH="1">
              <a:off x="1873769" y="1858959"/>
              <a:ext cx="317349" cy="469441"/>
            </a:xfrm>
            <a:custGeom>
              <a:avLst/>
              <a:gdLst/>
              <a:ahLst/>
              <a:cxnLst/>
              <a:rect l="l" t="t" r="r" b="b"/>
              <a:pathLst>
                <a:path w="1181" h="1747" extrusionOk="0">
                  <a:moveTo>
                    <a:pt x="402" y="0"/>
                  </a:moveTo>
                  <a:cubicBezTo>
                    <a:pt x="384" y="0"/>
                    <a:pt x="355" y="23"/>
                    <a:pt x="344" y="45"/>
                  </a:cubicBezTo>
                  <a:cubicBezTo>
                    <a:pt x="97" y="319"/>
                    <a:pt x="28" y="731"/>
                    <a:pt x="193" y="1074"/>
                  </a:cubicBezTo>
                  <a:cubicBezTo>
                    <a:pt x="178" y="1044"/>
                    <a:pt x="153" y="1033"/>
                    <a:pt x="126" y="1033"/>
                  </a:cubicBezTo>
                  <a:cubicBezTo>
                    <a:pt x="77" y="1033"/>
                    <a:pt x="23" y="1071"/>
                    <a:pt x="15" y="1115"/>
                  </a:cubicBezTo>
                  <a:cubicBezTo>
                    <a:pt x="1" y="1184"/>
                    <a:pt x="28" y="1252"/>
                    <a:pt x="83" y="1321"/>
                  </a:cubicBezTo>
                  <a:cubicBezTo>
                    <a:pt x="331" y="1621"/>
                    <a:pt x="764" y="1747"/>
                    <a:pt x="1125" y="1747"/>
                  </a:cubicBezTo>
                  <a:cubicBezTo>
                    <a:pt x="1143" y="1747"/>
                    <a:pt x="1162" y="1747"/>
                    <a:pt x="1180" y="1746"/>
                  </a:cubicBezTo>
                  <a:cubicBezTo>
                    <a:pt x="988" y="1609"/>
                    <a:pt x="851" y="1444"/>
                    <a:pt x="892" y="1184"/>
                  </a:cubicBezTo>
                  <a:cubicBezTo>
                    <a:pt x="906" y="1033"/>
                    <a:pt x="975" y="882"/>
                    <a:pt x="947" y="717"/>
                  </a:cubicBezTo>
                  <a:cubicBezTo>
                    <a:pt x="920" y="690"/>
                    <a:pt x="906" y="676"/>
                    <a:pt x="892" y="649"/>
                  </a:cubicBezTo>
                  <a:cubicBezTo>
                    <a:pt x="882" y="644"/>
                    <a:pt x="872" y="641"/>
                    <a:pt x="862" y="641"/>
                  </a:cubicBezTo>
                  <a:cubicBezTo>
                    <a:pt x="818" y="641"/>
                    <a:pt x="777" y="684"/>
                    <a:pt x="755" y="717"/>
                  </a:cubicBezTo>
                  <a:cubicBezTo>
                    <a:pt x="659" y="882"/>
                    <a:pt x="604" y="1033"/>
                    <a:pt x="549" y="1184"/>
                  </a:cubicBezTo>
                  <a:cubicBezTo>
                    <a:pt x="453" y="1156"/>
                    <a:pt x="453" y="1019"/>
                    <a:pt x="481" y="909"/>
                  </a:cubicBezTo>
                  <a:cubicBezTo>
                    <a:pt x="508" y="621"/>
                    <a:pt x="536" y="333"/>
                    <a:pt x="440" y="59"/>
                  </a:cubicBezTo>
                  <a:cubicBezTo>
                    <a:pt x="440" y="45"/>
                    <a:pt x="426" y="4"/>
                    <a:pt x="412" y="4"/>
                  </a:cubicBezTo>
                  <a:cubicBezTo>
                    <a:pt x="410" y="2"/>
                    <a:pt x="406"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45;p65"/>
            <p:cNvSpPr/>
            <p:nvPr/>
          </p:nvSpPr>
          <p:spPr>
            <a:xfrm flipH="1">
              <a:off x="1877531" y="2541756"/>
              <a:ext cx="442569" cy="779535"/>
            </a:xfrm>
            <a:custGeom>
              <a:avLst/>
              <a:gdLst/>
              <a:ahLst/>
              <a:cxnLst/>
              <a:rect l="l" t="t" r="r" b="b"/>
              <a:pathLst>
                <a:path w="1647" h="2901" extrusionOk="0">
                  <a:moveTo>
                    <a:pt x="1647" y="0"/>
                  </a:moveTo>
                  <a:cubicBezTo>
                    <a:pt x="1619" y="55"/>
                    <a:pt x="1372" y="192"/>
                    <a:pt x="1317" y="220"/>
                  </a:cubicBezTo>
                  <a:cubicBezTo>
                    <a:pt x="1043" y="480"/>
                    <a:pt x="783" y="823"/>
                    <a:pt x="563" y="1153"/>
                  </a:cubicBezTo>
                  <a:cubicBezTo>
                    <a:pt x="426" y="1345"/>
                    <a:pt x="330" y="1537"/>
                    <a:pt x="207" y="1729"/>
                  </a:cubicBezTo>
                  <a:cubicBezTo>
                    <a:pt x="97" y="1921"/>
                    <a:pt x="1" y="2126"/>
                    <a:pt x="56" y="2332"/>
                  </a:cubicBezTo>
                  <a:cubicBezTo>
                    <a:pt x="56" y="2368"/>
                    <a:pt x="76" y="2403"/>
                    <a:pt x="108" y="2403"/>
                  </a:cubicBezTo>
                  <a:cubicBezTo>
                    <a:pt x="113" y="2403"/>
                    <a:pt x="119" y="2402"/>
                    <a:pt x="124" y="2401"/>
                  </a:cubicBezTo>
                  <a:cubicBezTo>
                    <a:pt x="138" y="2401"/>
                    <a:pt x="138" y="2387"/>
                    <a:pt x="152" y="2359"/>
                  </a:cubicBezTo>
                  <a:cubicBezTo>
                    <a:pt x="289" y="2126"/>
                    <a:pt x="426" y="1879"/>
                    <a:pt x="549" y="1646"/>
                  </a:cubicBezTo>
                  <a:cubicBezTo>
                    <a:pt x="687" y="2003"/>
                    <a:pt x="645" y="2263"/>
                    <a:pt x="632" y="2634"/>
                  </a:cubicBezTo>
                  <a:cubicBezTo>
                    <a:pt x="632" y="2745"/>
                    <a:pt x="687" y="2900"/>
                    <a:pt x="788" y="2900"/>
                  </a:cubicBezTo>
                  <a:cubicBezTo>
                    <a:pt x="800" y="2900"/>
                    <a:pt x="811" y="2898"/>
                    <a:pt x="824" y="2894"/>
                  </a:cubicBezTo>
                  <a:cubicBezTo>
                    <a:pt x="906" y="2881"/>
                    <a:pt x="947" y="2771"/>
                    <a:pt x="975" y="2689"/>
                  </a:cubicBezTo>
                  <a:cubicBezTo>
                    <a:pt x="1009" y="2542"/>
                    <a:pt x="1020" y="2385"/>
                    <a:pt x="1005" y="2230"/>
                  </a:cubicBezTo>
                  <a:lnTo>
                    <a:pt x="1005" y="2230"/>
                  </a:lnTo>
                  <a:cubicBezTo>
                    <a:pt x="1021" y="2286"/>
                    <a:pt x="1038" y="2343"/>
                    <a:pt x="1057" y="2401"/>
                  </a:cubicBezTo>
                  <a:cubicBezTo>
                    <a:pt x="1112" y="2524"/>
                    <a:pt x="1180" y="2661"/>
                    <a:pt x="1304" y="2702"/>
                  </a:cubicBezTo>
                  <a:cubicBezTo>
                    <a:pt x="1317" y="2716"/>
                    <a:pt x="1335" y="2723"/>
                    <a:pt x="1352" y="2723"/>
                  </a:cubicBezTo>
                  <a:cubicBezTo>
                    <a:pt x="1369" y="2723"/>
                    <a:pt x="1386" y="2716"/>
                    <a:pt x="1400" y="2702"/>
                  </a:cubicBezTo>
                  <a:cubicBezTo>
                    <a:pt x="1441" y="2689"/>
                    <a:pt x="1468" y="2661"/>
                    <a:pt x="1496" y="2606"/>
                  </a:cubicBezTo>
                  <a:cubicBezTo>
                    <a:pt x="1578" y="2428"/>
                    <a:pt x="1537" y="2222"/>
                    <a:pt x="1468" y="2058"/>
                  </a:cubicBezTo>
                  <a:cubicBezTo>
                    <a:pt x="1400" y="1879"/>
                    <a:pt x="1304" y="1729"/>
                    <a:pt x="1221" y="1564"/>
                  </a:cubicBezTo>
                  <a:cubicBezTo>
                    <a:pt x="1194" y="1523"/>
                    <a:pt x="1180" y="1495"/>
                    <a:pt x="1180" y="1441"/>
                  </a:cubicBezTo>
                  <a:cubicBezTo>
                    <a:pt x="1180" y="1399"/>
                    <a:pt x="1194" y="1372"/>
                    <a:pt x="1221" y="1331"/>
                  </a:cubicBezTo>
                  <a:cubicBezTo>
                    <a:pt x="1386" y="906"/>
                    <a:pt x="1523" y="467"/>
                    <a:pt x="1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46;p65"/>
            <p:cNvSpPr/>
            <p:nvPr/>
          </p:nvSpPr>
          <p:spPr>
            <a:xfrm flipH="1">
              <a:off x="978153" y="2176845"/>
              <a:ext cx="442569" cy="494162"/>
            </a:xfrm>
            <a:custGeom>
              <a:avLst/>
              <a:gdLst/>
              <a:ahLst/>
              <a:cxnLst/>
              <a:rect l="l" t="t" r="r" b="b"/>
              <a:pathLst>
                <a:path w="1647" h="1839" extrusionOk="0">
                  <a:moveTo>
                    <a:pt x="28" y="1"/>
                  </a:moveTo>
                  <a:cubicBezTo>
                    <a:pt x="0" y="42"/>
                    <a:pt x="0" y="110"/>
                    <a:pt x="14" y="165"/>
                  </a:cubicBezTo>
                  <a:cubicBezTo>
                    <a:pt x="110" y="673"/>
                    <a:pt x="384" y="1084"/>
                    <a:pt x="618" y="1564"/>
                  </a:cubicBezTo>
                  <a:cubicBezTo>
                    <a:pt x="659" y="1688"/>
                    <a:pt x="755" y="1838"/>
                    <a:pt x="906" y="1838"/>
                  </a:cubicBezTo>
                  <a:cubicBezTo>
                    <a:pt x="1015" y="1838"/>
                    <a:pt x="1125" y="1742"/>
                    <a:pt x="1180" y="1619"/>
                  </a:cubicBezTo>
                  <a:cubicBezTo>
                    <a:pt x="1194" y="1605"/>
                    <a:pt x="1194" y="1564"/>
                    <a:pt x="1194" y="1550"/>
                  </a:cubicBezTo>
                  <a:cubicBezTo>
                    <a:pt x="1194" y="1537"/>
                    <a:pt x="1180" y="1509"/>
                    <a:pt x="1166" y="1496"/>
                  </a:cubicBezTo>
                  <a:cubicBezTo>
                    <a:pt x="1070" y="1400"/>
                    <a:pt x="974" y="1304"/>
                    <a:pt x="892" y="1208"/>
                  </a:cubicBezTo>
                  <a:lnTo>
                    <a:pt x="892" y="1208"/>
                  </a:lnTo>
                  <a:lnTo>
                    <a:pt x="1139" y="1304"/>
                  </a:lnTo>
                  <a:cubicBezTo>
                    <a:pt x="1229" y="1337"/>
                    <a:pt x="1310" y="1362"/>
                    <a:pt x="1397" y="1362"/>
                  </a:cubicBezTo>
                  <a:cubicBezTo>
                    <a:pt x="1416" y="1362"/>
                    <a:pt x="1435" y="1361"/>
                    <a:pt x="1454" y="1358"/>
                  </a:cubicBezTo>
                  <a:cubicBezTo>
                    <a:pt x="1550" y="1345"/>
                    <a:pt x="1646" y="1235"/>
                    <a:pt x="1619" y="1139"/>
                  </a:cubicBezTo>
                  <a:cubicBezTo>
                    <a:pt x="1591" y="1070"/>
                    <a:pt x="1523" y="1029"/>
                    <a:pt x="1454" y="1002"/>
                  </a:cubicBezTo>
                  <a:cubicBezTo>
                    <a:pt x="1235" y="892"/>
                    <a:pt x="1029" y="920"/>
                    <a:pt x="823" y="782"/>
                  </a:cubicBezTo>
                  <a:cubicBezTo>
                    <a:pt x="508" y="577"/>
                    <a:pt x="247" y="316"/>
                    <a:pt x="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47;p65"/>
            <p:cNvSpPr/>
            <p:nvPr/>
          </p:nvSpPr>
          <p:spPr>
            <a:xfrm flipH="1">
              <a:off x="1413197" y="2655958"/>
              <a:ext cx="534469" cy="980263"/>
            </a:xfrm>
            <a:custGeom>
              <a:avLst/>
              <a:gdLst/>
              <a:ahLst/>
              <a:cxnLst/>
              <a:rect l="l" t="t" r="r" b="b"/>
              <a:pathLst>
                <a:path w="1989" h="3648" extrusionOk="0">
                  <a:moveTo>
                    <a:pt x="1632" y="1"/>
                  </a:moveTo>
                  <a:cubicBezTo>
                    <a:pt x="1372" y="522"/>
                    <a:pt x="1097" y="988"/>
                    <a:pt x="741" y="1427"/>
                  </a:cubicBezTo>
                  <a:cubicBezTo>
                    <a:pt x="521" y="1701"/>
                    <a:pt x="288" y="1976"/>
                    <a:pt x="137" y="2305"/>
                  </a:cubicBezTo>
                  <a:cubicBezTo>
                    <a:pt x="55" y="2469"/>
                    <a:pt x="0" y="2661"/>
                    <a:pt x="69" y="2840"/>
                  </a:cubicBezTo>
                  <a:cubicBezTo>
                    <a:pt x="247" y="2579"/>
                    <a:pt x="412" y="2332"/>
                    <a:pt x="604" y="2085"/>
                  </a:cubicBezTo>
                  <a:lnTo>
                    <a:pt x="604" y="2085"/>
                  </a:lnTo>
                  <a:cubicBezTo>
                    <a:pt x="453" y="2565"/>
                    <a:pt x="316" y="3087"/>
                    <a:pt x="521" y="3539"/>
                  </a:cubicBezTo>
                  <a:cubicBezTo>
                    <a:pt x="543" y="3593"/>
                    <a:pt x="590" y="3648"/>
                    <a:pt x="636" y="3648"/>
                  </a:cubicBezTo>
                  <a:cubicBezTo>
                    <a:pt x="649" y="3648"/>
                    <a:pt x="661" y="3644"/>
                    <a:pt x="672" y="3635"/>
                  </a:cubicBezTo>
                  <a:cubicBezTo>
                    <a:pt x="700" y="3621"/>
                    <a:pt x="727" y="3594"/>
                    <a:pt x="727" y="3539"/>
                  </a:cubicBezTo>
                  <a:cubicBezTo>
                    <a:pt x="768" y="3333"/>
                    <a:pt x="809" y="3114"/>
                    <a:pt x="823" y="2881"/>
                  </a:cubicBezTo>
                  <a:cubicBezTo>
                    <a:pt x="878" y="3087"/>
                    <a:pt x="946" y="3279"/>
                    <a:pt x="1042" y="3457"/>
                  </a:cubicBezTo>
                  <a:cubicBezTo>
                    <a:pt x="1091" y="3529"/>
                    <a:pt x="1160" y="3613"/>
                    <a:pt x="1251" y="3613"/>
                  </a:cubicBezTo>
                  <a:cubicBezTo>
                    <a:pt x="1264" y="3613"/>
                    <a:pt x="1276" y="3611"/>
                    <a:pt x="1289" y="3608"/>
                  </a:cubicBezTo>
                  <a:cubicBezTo>
                    <a:pt x="1344" y="3594"/>
                    <a:pt x="1385" y="3553"/>
                    <a:pt x="1413" y="3498"/>
                  </a:cubicBezTo>
                  <a:cubicBezTo>
                    <a:pt x="1564" y="3251"/>
                    <a:pt x="1413" y="2812"/>
                    <a:pt x="1344" y="2565"/>
                  </a:cubicBezTo>
                  <a:cubicBezTo>
                    <a:pt x="1248" y="2236"/>
                    <a:pt x="1234" y="1880"/>
                    <a:pt x="1303" y="1537"/>
                  </a:cubicBezTo>
                  <a:lnTo>
                    <a:pt x="1303" y="1537"/>
                  </a:lnTo>
                  <a:cubicBezTo>
                    <a:pt x="1385" y="1742"/>
                    <a:pt x="1522" y="1948"/>
                    <a:pt x="1701" y="2113"/>
                  </a:cubicBezTo>
                  <a:cubicBezTo>
                    <a:pt x="1740" y="2152"/>
                    <a:pt x="1792" y="2190"/>
                    <a:pt x="1839" y="2190"/>
                  </a:cubicBezTo>
                  <a:cubicBezTo>
                    <a:pt x="1858" y="2190"/>
                    <a:pt x="1877" y="2184"/>
                    <a:pt x="1893" y="2168"/>
                  </a:cubicBezTo>
                  <a:cubicBezTo>
                    <a:pt x="1907" y="2140"/>
                    <a:pt x="1920" y="2113"/>
                    <a:pt x="1920" y="2099"/>
                  </a:cubicBezTo>
                  <a:cubicBezTo>
                    <a:pt x="1989" y="1976"/>
                    <a:pt x="1934" y="1852"/>
                    <a:pt x="1893" y="1742"/>
                  </a:cubicBezTo>
                  <a:cubicBezTo>
                    <a:pt x="1632" y="1166"/>
                    <a:pt x="1687" y="604"/>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48;p65"/>
            <p:cNvSpPr/>
            <p:nvPr/>
          </p:nvSpPr>
          <p:spPr>
            <a:xfrm flipH="1">
              <a:off x="1427976" y="2368437"/>
              <a:ext cx="409249" cy="446869"/>
            </a:xfrm>
            <a:custGeom>
              <a:avLst/>
              <a:gdLst/>
              <a:ahLst/>
              <a:cxnLst/>
              <a:rect l="l" t="t" r="r" b="b"/>
              <a:pathLst>
                <a:path w="1523" h="1663" extrusionOk="0">
                  <a:moveTo>
                    <a:pt x="1523" y="1"/>
                  </a:moveTo>
                  <a:lnTo>
                    <a:pt x="1523" y="1"/>
                  </a:lnTo>
                  <a:cubicBezTo>
                    <a:pt x="1520" y="13"/>
                    <a:pt x="1517" y="26"/>
                    <a:pt x="1513" y="39"/>
                  </a:cubicBezTo>
                  <a:lnTo>
                    <a:pt x="1513" y="39"/>
                  </a:lnTo>
                  <a:cubicBezTo>
                    <a:pt x="1517" y="27"/>
                    <a:pt x="1521" y="14"/>
                    <a:pt x="1523" y="1"/>
                  </a:cubicBezTo>
                  <a:close/>
                  <a:moveTo>
                    <a:pt x="1513" y="39"/>
                  </a:moveTo>
                  <a:cubicBezTo>
                    <a:pt x="1449" y="237"/>
                    <a:pt x="1191" y="365"/>
                    <a:pt x="933" y="481"/>
                  </a:cubicBezTo>
                  <a:cubicBezTo>
                    <a:pt x="727" y="563"/>
                    <a:pt x="522" y="632"/>
                    <a:pt x="385" y="700"/>
                  </a:cubicBezTo>
                  <a:cubicBezTo>
                    <a:pt x="206" y="783"/>
                    <a:pt x="42" y="933"/>
                    <a:pt x="1" y="1125"/>
                  </a:cubicBezTo>
                  <a:cubicBezTo>
                    <a:pt x="1" y="1167"/>
                    <a:pt x="1" y="1208"/>
                    <a:pt x="42" y="1208"/>
                  </a:cubicBezTo>
                  <a:cubicBezTo>
                    <a:pt x="55" y="1208"/>
                    <a:pt x="55" y="1208"/>
                    <a:pt x="55" y="1194"/>
                  </a:cubicBezTo>
                  <a:cubicBezTo>
                    <a:pt x="193" y="1112"/>
                    <a:pt x="316" y="1016"/>
                    <a:pt x="453" y="933"/>
                  </a:cubicBezTo>
                  <a:lnTo>
                    <a:pt x="453" y="933"/>
                  </a:lnTo>
                  <a:cubicBezTo>
                    <a:pt x="316" y="1043"/>
                    <a:pt x="206" y="1194"/>
                    <a:pt x="179" y="1386"/>
                  </a:cubicBezTo>
                  <a:cubicBezTo>
                    <a:pt x="151" y="1455"/>
                    <a:pt x="151" y="1523"/>
                    <a:pt x="193" y="1578"/>
                  </a:cubicBezTo>
                  <a:cubicBezTo>
                    <a:pt x="217" y="1615"/>
                    <a:pt x="274" y="1662"/>
                    <a:pt x="325" y="1662"/>
                  </a:cubicBezTo>
                  <a:cubicBezTo>
                    <a:pt x="332" y="1662"/>
                    <a:pt x="338" y="1662"/>
                    <a:pt x="343" y="1660"/>
                  </a:cubicBezTo>
                  <a:cubicBezTo>
                    <a:pt x="398" y="1647"/>
                    <a:pt x="412" y="1605"/>
                    <a:pt x="453" y="1578"/>
                  </a:cubicBezTo>
                  <a:cubicBezTo>
                    <a:pt x="590" y="1359"/>
                    <a:pt x="631" y="1167"/>
                    <a:pt x="810" y="988"/>
                  </a:cubicBezTo>
                  <a:cubicBezTo>
                    <a:pt x="974" y="824"/>
                    <a:pt x="1207" y="687"/>
                    <a:pt x="1345" y="481"/>
                  </a:cubicBezTo>
                  <a:cubicBezTo>
                    <a:pt x="1421" y="354"/>
                    <a:pt x="1473" y="193"/>
                    <a:pt x="1513" y="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49;p65"/>
            <p:cNvSpPr/>
            <p:nvPr/>
          </p:nvSpPr>
          <p:spPr>
            <a:xfrm flipH="1">
              <a:off x="2223897" y="1189867"/>
              <a:ext cx="1433850" cy="712088"/>
            </a:xfrm>
            <a:custGeom>
              <a:avLst/>
              <a:gdLst/>
              <a:ahLst/>
              <a:cxnLst/>
              <a:rect l="l" t="t" r="r" b="b"/>
              <a:pathLst>
                <a:path w="5336" h="2650" extrusionOk="0">
                  <a:moveTo>
                    <a:pt x="5315" y="1268"/>
                  </a:moveTo>
                  <a:lnTo>
                    <a:pt x="5315" y="1268"/>
                  </a:lnTo>
                  <a:cubicBezTo>
                    <a:pt x="5322" y="1270"/>
                    <a:pt x="5328" y="1272"/>
                    <a:pt x="5335" y="1273"/>
                  </a:cubicBezTo>
                  <a:cubicBezTo>
                    <a:pt x="5329" y="1271"/>
                    <a:pt x="5322" y="1270"/>
                    <a:pt x="5315" y="1268"/>
                  </a:cubicBezTo>
                  <a:close/>
                  <a:moveTo>
                    <a:pt x="3640" y="0"/>
                  </a:moveTo>
                  <a:cubicBezTo>
                    <a:pt x="3593" y="0"/>
                    <a:pt x="3545" y="4"/>
                    <a:pt x="3498" y="12"/>
                  </a:cubicBezTo>
                  <a:cubicBezTo>
                    <a:pt x="3484" y="135"/>
                    <a:pt x="3552" y="245"/>
                    <a:pt x="3662" y="300"/>
                  </a:cubicBezTo>
                  <a:cubicBezTo>
                    <a:pt x="3281" y="223"/>
                    <a:pt x="2877" y="147"/>
                    <a:pt x="2481" y="147"/>
                  </a:cubicBezTo>
                  <a:cubicBezTo>
                    <a:pt x="2450" y="147"/>
                    <a:pt x="2418" y="148"/>
                    <a:pt x="2387" y="149"/>
                  </a:cubicBezTo>
                  <a:cubicBezTo>
                    <a:pt x="1961" y="162"/>
                    <a:pt x="1536" y="286"/>
                    <a:pt x="1207" y="560"/>
                  </a:cubicBezTo>
                  <a:cubicBezTo>
                    <a:pt x="1394" y="659"/>
                    <a:pt x="1626" y="705"/>
                    <a:pt x="1852" y="705"/>
                  </a:cubicBezTo>
                  <a:cubicBezTo>
                    <a:pt x="1908" y="705"/>
                    <a:pt x="1962" y="703"/>
                    <a:pt x="2016" y="697"/>
                  </a:cubicBezTo>
                  <a:lnTo>
                    <a:pt x="2016" y="697"/>
                  </a:lnTo>
                  <a:cubicBezTo>
                    <a:pt x="1550" y="752"/>
                    <a:pt x="1070" y="889"/>
                    <a:pt x="686" y="1136"/>
                  </a:cubicBezTo>
                  <a:cubicBezTo>
                    <a:pt x="315" y="1397"/>
                    <a:pt x="0" y="1849"/>
                    <a:pt x="0" y="2329"/>
                  </a:cubicBezTo>
                  <a:cubicBezTo>
                    <a:pt x="727" y="2151"/>
                    <a:pt x="1221" y="1410"/>
                    <a:pt x="1961" y="1260"/>
                  </a:cubicBezTo>
                  <a:cubicBezTo>
                    <a:pt x="1995" y="1256"/>
                    <a:pt x="2030" y="1253"/>
                    <a:pt x="2064" y="1253"/>
                  </a:cubicBezTo>
                  <a:cubicBezTo>
                    <a:pt x="2153" y="1253"/>
                    <a:pt x="2233" y="1272"/>
                    <a:pt x="2263" y="1342"/>
                  </a:cubicBezTo>
                  <a:cubicBezTo>
                    <a:pt x="1769" y="1520"/>
                    <a:pt x="1358" y="1959"/>
                    <a:pt x="1262" y="2480"/>
                  </a:cubicBezTo>
                  <a:cubicBezTo>
                    <a:pt x="1852" y="2275"/>
                    <a:pt x="2195" y="1479"/>
                    <a:pt x="2839" y="1465"/>
                  </a:cubicBezTo>
                  <a:lnTo>
                    <a:pt x="2839" y="1465"/>
                  </a:lnTo>
                  <a:cubicBezTo>
                    <a:pt x="2798" y="1671"/>
                    <a:pt x="2771" y="1918"/>
                    <a:pt x="2867" y="2096"/>
                  </a:cubicBezTo>
                  <a:cubicBezTo>
                    <a:pt x="2937" y="2220"/>
                    <a:pt x="3081" y="2298"/>
                    <a:pt x="3212" y="2298"/>
                  </a:cubicBezTo>
                  <a:cubicBezTo>
                    <a:pt x="3284" y="2298"/>
                    <a:pt x="3352" y="2274"/>
                    <a:pt x="3401" y="2220"/>
                  </a:cubicBezTo>
                  <a:cubicBezTo>
                    <a:pt x="3525" y="2069"/>
                    <a:pt x="3429" y="1822"/>
                    <a:pt x="3484" y="1644"/>
                  </a:cubicBezTo>
                  <a:cubicBezTo>
                    <a:pt x="3530" y="1471"/>
                    <a:pt x="3701" y="1356"/>
                    <a:pt x="3869" y="1356"/>
                  </a:cubicBezTo>
                  <a:cubicBezTo>
                    <a:pt x="3901" y="1356"/>
                    <a:pt x="3933" y="1361"/>
                    <a:pt x="3964" y="1369"/>
                  </a:cubicBezTo>
                  <a:cubicBezTo>
                    <a:pt x="3840" y="1603"/>
                    <a:pt x="3744" y="1863"/>
                    <a:pt x="3690" y="2124"/>
                  </a:cubicBezTo>
                  <a:cubicBezTo>
                    <a:pt x="3676" y="2233"/>
                    <a:pt x="3635" y="2357"/>
                    <a:pt x="3690" y="2467"/>
                  </a:cubicBezTo>
                  <a:cubicBezTo>
                    <a:pt x="3726" y="2552"/>
                    <a:pt x="3807" y="2649"/>
                    <a:pt x="3912" y="2649"/>
                  </a:cubicBezTo>
                  <a:cubicBezTo>
                    <a:pt x="3924" y="2649"/>
                    <a:pt x="3937" y="2648"/>
                    <a:pt x="3950" y="2645"/>
                  </a:cubicBezTo>
                  <a:cubicBezTo>
                    <a:pt x="4005" y="2645"/>
                    <a:pt x="4046" y="2617"/>
                    <a:pt x="4101" y="2563"/>
                  </a:cubicBezTo>
                  <a:cubicBezTo>
                    <a:pt x="4311" y="2366"/>
                    <a:pt x="4320" y="2031"/>
                    <a:pt x="4308" y="1726"/>
                  </a:cubicBezTo>
                  <a:lnTo>
                    <a:pt x="4308" y="1726"/>
                  </a:lnTo>
                  <a:cubicBezTo>
                    <a:pt x="4323" y="1902"/>
                    <a:pt x="4425" y="2062"/>
                    <a:pt x="4540" y="2151"/>
                  </a:cubicBezTo>
                  <a:cubicBezTo>
                    <a:pt x="4581" y="1932"/>
                    <a:pt x="4608" y="1685"/>
                    <a:pt x="4746" y="1507"/>
                  </a:cubicBezTo>
                  <a:cubicBezTo>
                    <a:pt x="4746" y="1338"/>
                    <a:pt x="5057" y="1262"/>
                    <a:pt x="5238" y="1262"/>
                  </a:cubicBezTo>
                  <a:cubicBezTo>
                    <a:pt x="5268" y="1262"/>
                    <a:pt x="5294" y="1264"/>
                    <a:pt x="5315" y="1268"/>
                  </a:cubicBezTo>
                  <a:lnTo>
                    <a:pt x="5315" y="1268"/>
                  </a:lnTo>
                  <a:cubicBezTo>
                    <a:pt x="4918" y="1158"/>
                    <a:pt x="4754" y="583"/>
                    <a:pt x="4444" y="341"/>
                  </a:cubicBezTo>
                  <a:cubicBezTo>
                    <a:pt x="4220" y="140"/>
                    <a:pt x="3934" y="0"/>
                    <a:pt x="3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50;p65"/>
            <p:cNvSpPr/>
            <p:nvPr/>
          </p:nvSpPr>
          <p:spPr>
            <a:xfrm flipH="1">
              <a:off x="1770583" y="657818"/>
              <a:ext cx="553010" cy="873853"/>
            </a:xfrm>
            <a:custGeom>
              <a:avLst/>
              <a:gdLst/>
              <a:ahLst/>
              <a:cxnLst/>
              <a:rect l="l" t="t" r="r" b="b"/>
              <a:pathLst>
                <a:path w="2058" h="3252" extrusionOk="0">
                  <a:moveTo>
                    <a:pt x="849" y="0"/>
                  </a:moveTo>
                  <a:cubicBezTo>
                    <a:pt x="840" y="0"/>
                    <a:pt x="832" y="1"/>
                    <a:pt x="823" y="3"/>
                  </a:cubicBezTo>
                  <a:cubicBezTo>
                    <a:pt x="768" y="3"/>
                    <a:pt x="727" y="30"/>
                    <a:pt x="700" y="71"/>
                  </a:cubicBezTo>
                  <a:cubicBezTo>
                    <a:pt x="549" y="236"/>
                    <a:pt x="480" y="497"/>
                    <a:pt x="494" y="730"/>
                  </a:cubicBezTo>
                  <a:cubicBezTo>
                    <a:pt x="508" y="977"/>
                    <a:pt x="576" y="1210"/>
                    <a:pt x="658" y="1443"/>
                  </a:cubicBezTo>
                  <a:cubicBezTo>
                    <a:pt x="494" y="1182"/>
                    <a:pt x="316" y="935"/>
                    <a:pt x="151" y="689"/>
                  </a:cubicBezTo>
                  <a:cubicBezTo>
                    <a:pt x="0" y="977"/>
                    <a:pt x="28" y="1361"/>
                    <a:pt x="151" y="1662"/>
                  </a:cubicBezTo>
                  <a:cubicBezTo>
                    <a:pt x="316" y="2074"/>
                    <a:pt x="453" y="2197"/>
                    <a:pt x="837" y="2430"/>
                  </a:cubicBezTo>
                  <a:cubicBezTo>
                    <a:pt x="864" y="2458"/>
                    <a:pt x="919" y="2485"/>
                    <a:pt x="905" y="2540"/>
                  </a:cubicBezTo>
                  <a:cubicBezTo>
                    <a:pt x="905" y="2581"/>
                    <a:pt x="850" y="2609"/>
                    <a:pt x="796" y="2609"/>
                  </a:cubicBezTo>
                  <a:cubicBezTo>
                    <a:pt x="617" y="2609"/>
                    <a:pt x="480" y="2430"/>
                    <a:pt x="316" y="2348"/>
                  </a:cubicBezTo>
                  <a:cubicBezTo>
                    <a:pt x="292" y="2340"/>
                    <a:pt x="263" y="2332"/>
                    <a:pt x="236" y="2332"/>
                  </a:cubicBezTo>
                  <a:cubicBezTo>
                    <a:pt x="216" y="2332"/>
                    <a:pt x="196" y="2337"/>
                    <a:pt x="178" y="2348"/>
                  </a:cubicBezTo>
                  <a:cubicBezTo>
                    <a:pt x="233" y="2746"/>
                    <a:pt x="508" y="2965"/>
                    <a:pt x="864" y="3089"/>
                  </a:cubicBezTo>
                  <a:cubicBezTo>
                    <a:pt x="1004" y="3119"/>
                    <a:pt x="1466" y="3251"/>
                    <a:pt x="1764" y="3251"/>
                  </a:cubicBezTo>
                  <a:cubicBezTo>
                    <a:pt x="1874" y="3251"/>
                    <a:pt x="1962" y="3233"/>
                    <a:pt x="2003" y="3185"/>
                  </a:cubicBezTo>
                  <a:lnTo>
                    <a:pt x="2003" y="3185"/>
                  </a:lnTo>
                  <a:cubicBezTo>
                    <a:pt x="1974" y="3214"/>
                    <a:pt x="1937" y="3231"/>
                    <a:pt x="1901" y="3231"/>
                  </a:cubicBezTo>
                  <a:cubicBezTo>
                    <a:pt x="1868" y="3231"/>
                    <a:pt x="1836" y="3217"/>
                    <a:pt x="1811" y="3185"/>
                  </a:cubicBezTo>
                  <a:cubicBezTo>
                    <a:pt x="1756" y="3130"/>
                    <a:pt x="1742" y="3048"/>
                    <a:pt x="1756" y="2965"/>
                  </a:cubicBezTo>
                  <a:cubicBezTo>
                    <a:pt x="1797" y="2650"/>
                    <a:pt x="2057" y="2376"/>
                    <a:pt x="1989" y="2074"/>
                  </a:cubicBezTo>
                  <a:lnTo>
                    <a:pt x="1989" y="2074"/>
                  </a:lnTo>
                  <a:cubicBezTo>
                    <a:pt x="1824" y="2142"/>
                    <a:pt x="1715" y="2266"/>
                    <a:pt x="1646" y="2403"/>
                  </a:cubicBezTo>
                  <a:cubicBezTo>
                    <a:pt x="1756" y="2170"/>
                    <a:pt x="1783" y="1896"/>
                    <a:pt x="1673" y="1662"/>
                  </a:cubicBezTo>
                  <a:lnTo>
                    <a:pt x="1673" y="1662"/>
                  </a:lnTo>
                  <a:cubicBezTo>
                    <a:pt x="1536" y="1745"/>
                    <a:pt x="1454" y="1896"/>
                    <a:pt x="1440" y="2074"/>
                  </a:cubicBezTo>
                  <a:cubicBezTo>
                    <a:pt x="1413" y="2225"/>
                    <a:pt x="1468" y="2403"/>
                    <a:pt x="1509" y="2554"/>
                  </a:cubicBezTo>
                  <a:cubicBezTo>
                    <a:pt x="1303" y="2485"/>
                    <a:pt x="1166" y="2280"/>
                    <a:pt x="1097" y="2074"/>
                  </a:cubicBezTo>
                  <a:cubicBezTo>
                    <a:pt x="1029" y="1868"/>
                    <a:pt x="1042" y="1649"/>
                    <a:pt x="1042" y="1415"/>
                  </a:cubicBezTo>
                  <a:cubicBezTo>
                    <a:pt x="1042" y="1045"/>
                    <a:pt x="1042" y="689"/>
                    <a:pt x="1029" y="305"/>
                  </a:cubicBezTo>
                  <a:cubicBezTo>
                    <a:pt x="1003" y="176"/>
                    <a:pt x="965" y="0"/>
                    <a:pt x="849" y="0"/>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51;p65"/>
            <p:cNvSpPr/>
            <p:nvPr/>
          </p:nvSpPr>
          <p:spPr>
            <a:xfrm flipH="1">
              <a:off x="2047088" y="1638884"/>
              <a:ext cx="383453" cy="428865"/>
            </a:xfrm>
            <a:custGeom>
              <a:avLst/>
              <a:gdLst/>
              <a:ahLst/>
              <a:cxnLst/>
              <a:rect l="l" t="t" r="r" b="b"/>
              <a:pathLst>
                <a:path w="1427" h="1596" extrusionOk="0">
                  <a:moveTo>
                    <a:pt x="1427" y="0"/>
                  </a:moveTo>
                  <a:cubicBezTo>
                    <a:pt x="1386" y="82"/>
                    <a:pt x="768" y="261"/>
                    <a:pt x="631" y="343"/>
                  </a:cubicBezTo>
                  <a:cubicBezTo>
                    <a:pt x="357" y="508"/>
                    <a:pt x="151" y="782"/>
                    <a:pt x="0" y="1056"/>
                  </a:cubicBezTo>
                  <a:cubicBezTo>
                    <a:pt x="137" y="1029"/>
                    <a:pt x="275" y="960"/>
                    <a:pt x="357" y="837"/>
                  </a:cubicBezTo>
                  <a:lnTo>
                    <a:pt x="357" y="837"/>
                  </a:lnTo>
                  <a:cubicBezTo>
                    <a:pt x="261" y="1084"/>
                    <a:pt x="288" y="1372"/>
                    <a:pt x="480" y="1564"/>
                  </a:cubicBezTo>
                  <a:cubicBezTo>
                    <a:pt x="494" y="1577"/>
                    <a:pt x="508" y="1591"/>
                    <a:pt x="535" y="1591"/>
                  </a:cubicBezTo>
                  <a:cubicBezTo>
                    <a:pt x="543" y="1594"/>
                    <a:pt x="551" y="1596"/>
                    <a:pt x="558" y="1596"/>
                  </a:cubicBezTo>
                  <a:cubicBezTo>
                    <a:pt x="610" y="1596"/>
                    <a:pt x="633" y="1514"/>
                    <a:pt x="645" y="1454"/>
                  </a:cubicBezTo>
                  <a:cubicBezTo>
                    <a:pt x="659" y="1331"/>
                    <a:pt x="714" y="1221"/>
                    <a:pt x="768" y="1097"/>
                  </a:cubicBezTo>
                  <a:cubicBezTo>
                    <a:pt x="947" y="700"/>
                    <a:pt x="1248" y="384"/>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52;p65"/>
            <p:cNvSpPr/>
            <p:nvPr/>
          </p:nvSpPr>
          <p:spPr>
            <a:xfrm flipH="1">
              <a:off x="1228861" y="655131"/>
              <a:ext cx="405756" cy="654852"/>
            </a:xfrm>
            <a:custGeom>
              <a:avLst/>
              <a:gdLst/>
              <a:ahLst/>
              <a:cxnLst/>
              <a:rect l="l" t="t" r="r" b="b"/>
              <a:pathLst>
                <a:path w="1510" h="2437" extrusionOk="0">
                  <a:moveTo>
                    <a:pt x="637" y="1"/>
                  </a:moveTo>
                  <a:cubicBezTo>
                    <a:pt x="573" y="1"/>
                    <a:pt x="514" y="60"/>
                    <a:pt x="481" y="136"/>
                  </a:cubicBezTo>
                  <a:cubicBezTo>
                    <a:pt x="378" y="311"/>
                    <a:pt x="337" y="525"/>
                    <a:pt x="363" y="737"/>
                  </a:cubicBezTo>
                  <a:lnTo>
                    <a:pt x="363" y="737"/>
                  </a:lnTo>
                  <a:cubicBezTo>
                    <a:pt x="330" y="653"/>
                    <a:pt x="282" y="576"/>
                    <a:pt x="220" y="507"/>
                  </a:cubicBezTo>
                  <a:cubicBezTo>
                    <a:pt x="207" y="479"/>
                    <a:pt x="193" y="452"/>
                    <a:pt x="152" y="452"/>
                  </a:cubicBezTo>
                  <a:cubicBezTo>
                    <a:pt x="111" y="452"/>
                    <a:pt x="69" y="520"/>
                    <a:pt x="69" y="575"/>
                  </a:cubicBezTo>
                  <a:cubicBezTo>
                    <a:pt x="15" y="1014"/>
                    <a:pt x="138" y="1467"/>
                    <a:pt x="399" y="1823"/>
                  </a:cubicBezTo>
                  <a:cubicBezTo>
                    <a:pt x="310" y="1801"/>
                    <a:pt x="231" y="1726"/>
                    <a:pt x="160" y="1726"/>
                  </a:cubicBezTo>
                  <a:cubicBezTo>
                    <a:pt x="143" y="1726"/>
                    <a:pt x="127" y="1730"/>
                    <a:pt x="111" y="1741"/>
                  </a:cubicBezTo>
                  <a:cubicBezTo>
                    <a:pt x="1" y="1809"/>
                    <a:pt x="69" y="1947"/>
                    <a:pt x="152" y="2029"/>
                  </a:cubicBezTo>
                  <a:cubicBezTo>
                    <a:pt x="413" y="2257"/>
                    <a:pt x="855" y="2437"/>
                    <a:pt x="1232" y="2437"/>
                  </a:cubicBezTo>
                  <a:cubicBezTo>
                    <a:pt x="1310" y="2437"/>
                    <a:pt x="1385" y="2429"/>
                    <a:pt x="1455" y="2413"/>
                  </a:cubicBezTo>
                  <a:cubicBezTo>
                    <a:pt x="1030" y="2235"/>
                    <a:pt x="1510" y="1837"/>
                    <a:pt x="1345" y="1521"/>
                  </a:cubicBezTo>
                  <a:lnTo>
                    <a:pt x="1345" y="1521"/>
                  </a:lnTo>
                  <a:lnTo>
                    <a:pt x="1139" y="1672"/>
                  </a:lnTo>
                  <a:cubicBezTo>
                    <a:pt x="1276" y="1467"/>
                    <a:pt x="1290" y="1179"/>
                    <a:pt x="1167" y="932"/>
                  </a:cubicBezTo>
                  <a:lnTo>
                    <a:pt x="1167" y="932"/>
                  </a:lnTo>
                  <a:cubicBezTo>
                    <a:pt x="1016" y="1000"/>
                    <a:pt x="975" y="1192"/>
                    <a:pt x="975" y="1343"/>
                  </a:cubicBezTo>
                  <a:cubicBezTo>
                    <a:pt x="975" y="1521"/>
                    <a:pt x="1002" y="1686"/>
                    <a:pt x="906" y="1823"/>
                  </a:cubicBezTo>
                  <a:cubicBezTo>
                    <a:pt x="769" y="1727"/>
                    <a:pt x="728" y="1521"/>
                    <a:pt x="728" y="1343"/>
                  </a:cubicBezTo>
                  <a:cubicBezTo>
                    <a:pt x="700" y="945"/>
                    <a:pt x="810" y="575"/>
                    <a:pt x="769" y="177"/>
                  </a:cubicBezTo>
                  <a:cubicBezTo>
                    <a:pt x="769" y="109"/>
                    <a:pt x="755" y="26"/>
                    <a:pt x="687" y="13"/>
                  </a:cubicBezTo>
                  <a:cubicBezTo>
                    <a:pt x="670" y="4"/>
                    <a:pt x="653" y="1"/>
                    <a:pt x="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3;p65"/>
            <p:cNvSpPr/>
            <p:nvPr/>
          </p:nvSpPr>
          <p:spPr>
            <a:xfrm flipH="1">
              <a:off x="1486824" y="1476583"/>
              <a:ext cx="254471" cy="468366"/>
            </a:xfrm>
            <a:custGeom>
              <a:avLst/>
              <a:gdLst/>
              <a:ahLst/>
              <a:cxnLst/>
              <a:rect l="l" t="t" r="r" b="b"/>
              <a:pathLst>
                <a:path w="947" h="1743" extrusionOk="0">
                  <a:moveTo>
                    <a:pt x="947" y="1"/>
                  </a:moveTo>
                  <a:cubicBezTo>
                    <a:pt x="274" y="110"/>
                    <a:pt x="110" y="892"/>
                    <a:pt x="28" y="1441"/>
                  </a:cubicBezTo>
                  <a:cubicBezTo>
                    <a:pt x="0" y="1509"/>
                    <a:pt x="0" y="1578"/>
                    <a:pt x="55" y="1633"/>
                  </a:cubicBezTo>
                  <a:cubicBezTo>
                    <a:pt x="73" y="1648"/>
                    <a:pt x="92" y="1654"/>
                    <a:pt x="112" y="1654"/>
                  </a:cubicBezTo>
                  <a:cubicBezTo>
                    <a:pt x="182" y="1654"/>
                    <a:pt x="259" y="1571"/>
                    <a:pt x="302" y="1496"/>
                  </a:cubicBezTo>
                  <a:cubicBezTo>
                    <a:pt x="357" y="1345"/>
                    <a:pt x="412" y="1167"/>
                    <a:pt x="453" y="1002"/>
                  </a:cubicBezTo>
                  <a:lnTo>
                    <a:pt x="453" y="1002"/>
                  </a:lnTo>
                  <a:cubicBezTo>
                    <a:pt x="398" y="1221"/>
                    <a:pt x="398" y="1441"/>
                    <a:pt x="453" y="1674"/>
                  </a:cubicBezTo>
                  <a:cubicBezTo>
                    <a:pt x="453" y="1688"/>
                    <a:pt x="466" y="1715"/>
                    <a:pt x="494" y="1742"/>
                  </a:cubicBezTo>
                  <a:cubicBezTo>
                    <a:pt x="535" y="1742"/>
                    <a:pt x="549" y="1715"/>
                    <a:pt x="562" y="1701"/>
                  </a:cubicBezTo>
                  <a:cubicBezTo>
                    <a:pt x="672" y="1564"/>
                    <a:pt x="672" y="1358"/>
                    <a:pt x="658" y="1194"/>
                  </a:cubicBezTo>
                  <a:cubicBezTo>
                    <a:pt x="631" y="1016"/>
                    <a:pt x="590" y="851"/>
                    <a:pt x="590" y="659"/>
                  </a:cubicBezTo>
                  <a:cubicBezTo>
                    <a:pt x="604" y="357"/>
                    <a:pt x="782" y="193"/>
                    <a:pt x="9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54;p65"/>
            <p:cNvSpPr/>
            <p:nvPr/>
          </p:nvSpPr>
          <p:spPr>
            <a:xfrm flipH="1">
              <a:off x="1158722" y="1472821"/>
              <a:ext cx="2019912" cy="1257037"/>
            </a:xfrm>
            <a:custGeom>
              <a:avLst/>
              <a:gdLst/>
              <a:ahLst/>
              <a:cxnLst/>
              <a:rect l="l" t="t" r="r" b="b"/>
              <a:pathLst>
                <a:path w="7517" h="4678" extrusionOk="0">
                  <a:moveTo>
                    <a:pt x="7516" y="1"/>
                  </a:moveTo>
                  <a:cubicBezTo>
                    <a:pt x="7269" y="755"/>
                    <a:pt x="6885" y="1441"/>
                    <a:pt x="6364" y="1976"/>
                  </a:cubicBezTo>
                  <a:cubicBezTo>
                    <a:pt x="5829" y="2525"/>
                    <a:pt x="5185" y="2936"/>
                    <a:pt x="4444" y="3155"/>
                  </a:cubicBezTo>
                  <a:cubicBezTo>
                    <a:pt x="3703" y="3402"/>
                    <a:pt x="2921" y="3485"/>
                    <a:pt x="2153" y="3649"/>
                  </a:cubicBezTo>
                  <a:cubicBezTo>
                    <a:pt x="1756" y="3745"/>
                    <a:pt x="1358" y="3855"/>
                    <a:pt x="1001" y="4020"/>
                  </a:cubicBezTo>
                  <a:cubicBezTo>
                    <a:pt x="617" y="4184"/>
                    <a:pt x="274" y="4390"/>
                    <a:pt x="0" y="4678"/>
                  </a:cubicBezTo>
                  <a:cubicBezTo>
                    <a:pt x="658" y="4225"/>
                    <a:pt x="1413" y="4047"/>
                    <a:pt x="2181" y="3924"/>
                  </a:cubicBezTo>
                  <a:cubicBezTo>
                    <a:pt x="2949" y="3814"/>
                    <a:pt x="3758" y="3745"/>
                    <a:pt x="4526" y="3498"/>
                  </a:cubicBezTo>
                  <a:cubicBezTo>
                    <a:pt x="5322" y="3279"/>
                    <a:pt x="6035" y="2799"/>
                    <a:pt x="6556" y="2182"/>
                  </a:cubicBezTo>
                  <a:cubicBezTo>
                    <a:pt x="7091" y="1564"/>
                    <a:pt x="7434" y="796"/>
                    <a:pt x="75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55;p65"/>
            <p:cNvSpPr/>
            <p:nvPr/>
          </p:nvSpPr>
          <p:spPr>
            <a:xfrm flipH="1">
              <a:off x="985672" y="967911"/>
              <a:ext cx="1872389" cy="615083"/>
            </a:xfrm>
            <a:custGeom>
              <a:avLst/>
              <a:gdLst/>
              <a:ahLst/>
              <a:cxnLst/>
              <a:rect l="l" t="t" r="r" b="b"/>
              <a:pathLst>
                <a:path w="6968" h="2289" extrusionOk="0">
                  <a:moveTo>
                    <a:pt x="6968" y="1"/>
                  </a:moveTo>
                  <a:lnTo>
                    <a:pt x="6968" y="1"/>
                  </a:lnTo>
                  <a:cubicBezTo>
                    <a:pt x="6748" y="632"/>
                    <a:pt x="6241" y="1043"/>
                    <a:pt x="5665" y="1318"/>
                  </a:cubicBezTo>
                  <a:cubicBezTo>
                    <a:pt x="5377" y="1455"/>
                    <a:pt x="5089" y="1578"/>
                    <a:pt x="4773" y="1660"/>
                  </a:cubicBezTo>
                  <a:cubicBezTo>
                    <a:pt x="4472" y="1743"/>
                    <a:pt x="4156" y="1825"/>
                    <a:pt x="3854" y="1880"/>
                  </a:cubicBezTo>
                  <a:cubicBezTo>
                    <a:pt x="3582" y="1925"/>
                    <a:pt x="3328" y="1952"/>
                    <a:pt x="3069" y="1952"/>
                  </a:cubicBezTo>
                  <a:cubicBezTo>
                    <a:pt x="3016" y="1952"/>
                    <a:pt x="2962" y="1951"/>
                    <a:pt x="2908" y="1948"/>
                  </a:cubicBezTo>
                  <a:cubicBezTo>
                    <a:pt x="2606" y="1948"/>
                    <a:pt x="2277" y="1894"/>
                    <a:pt x="1948" y="1866"/>
                  </a:cubicBezTo>
                  <a:cubicBezTo>
                    <a:pt x="1677" y="1832"/>
                    <a:pt x="1415" y="1808"/>
                    <a:pt x="1140" y="1808"/>
                  </a:cubicBezTo>
                  <a:cubicBezTo>
                    <a:pt x="1081" y="1808"/>
                    <a:pt x="1021" y="1809"/>
                    <a:pt x="960" y="1811"/>
                  </a:cubicBezTo>
                  <a:cubicBezTo>
                    <a:pt x="618" y="1825"/>
                    <a:pt x="288" y="1894"/>
                    <a:pt x="0" y="2072"/>
                  </a:cubicBezTo>
                  <a:cubicBezTo>
                    <a:pt x="232" y="2001"/>
                    <a:pt x="464" y="1975"/>
                    <a:pt x="698" y="1975"/>
                  </a:cubicBezTo>
                  <a:cubicBezTo>
                    <a:pt x="1101" y="1975"/>
                    <a:pt x="1509" y="2052"/>
                    <a:pt x="1934" y="2113"/>
                  </a:cubicBezTo>
                  <a:cubicBezTo>
                    <a:pt x="2236" y="2182"/>
                    <a:pt x="2565" y="2236"/>
                    <a:pt x="2908" y="2278"/>
                  </a:cubicBezTo>
                  <a:cubicBezTo>
                    <a:pt x="3000" y="2285"/>
                    <a:pt x="3092" y="2288"/>
                    <a:pt x="3183" y="2288"/>
                  </a:cubicBezTo>
                  <a:cubicBezTo>
                    <a:pt x="3434" y="2288"/>
                    <a:pt x="3682" y="2263"/>
                    <a:pt x="3923" y="2223"/>
                  </a:cubicBezTo>
                  <a:cubicBezTo>
                    <a:pt x="4252" y="2154"/>
                    <a:pt x="4568" y="2072"/>
                    <a:pt x="4883" y="1962"/>
                  </a:cubicBezTo>
                  <a:cubicBezTo>
                    <a:pt x="5185" y="1866"/>
                    <a:pt x="5500" y="1729"/>
                    <a:pt x="5788" y="1551"/>
                  </a:cubicBezTo>
                  <a:cubicBezTo>
                    <a:pt x="6076" y="1386"/>
                    <a:pt x="6337" y="1153"/>
                    <a:pt x="6556" y="906"/>
                  </a:cubicBezTo>
                  <a:cubicBezTo>
                    <a:pt x="6790" y="645"/>
                    <a:pt x="6940" y="316"/>
                    <a:pt x="6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56;p65"/>
            <p:cNvSpPr/>
            <p:nvPr/>
          </p:nvSpPr>
          <p:spPr>
            <a:xfrm flipH="1">
              <a:off x="1261912" y="1734546"/>
              <a:ext cx="527483" cy="1448629"/>
            </a:xfrm>
            <a:custGeom>
              <a:avLst/>
              <a:gdLst/>
              <a:ahLst/>
              <a:cxnLst/>
              <a:rect l="l" t="t" r="r" b="b"/>
              <a:pathLst>
                <a:path w="1963" h="5391" extrusionOk="0">
                  <a:moveTo>
                    <a:pt x="1962" y="1"/>
                  </a:moveTo>
                  <a:cubicBezTo>
                    <a:pt x="1688" y="412"/>
                    <a:pt x="1523" y="878"/>
                    <a:pt x="1372" y="1359"/>
                  </a:cubicBezTo>
                  <a:cubicBezTo>
                    <a:pt x="1235" y="1839"/>
                    <a:pt x="1167" y="2319"/>
                    <a:pt x="1057" y="2785"/>
                  </a:cubicBezTo>
                  <a:cubicBezTo>
                    <a:pt x="975" y="3251"/>
                    <a:pt x="851" y="3704"/>
                    <a:pt x="700" y="4157"/>
                  </a:cubicBezTo>
                  <a:cubicBezTo>
                    <a:pt x="549" y="4595"/>
                    <a:pt x="316" y="5007"/>
                    <a:pt x="1" y="5391"/>
                  </a:cubicBezTo>
                  <a:cubicBezTo>
                    <a:pt x="426" y="5117"/>
                    <a:pt x="728" y="4705"/>
                    <a:pt x="961" y="4253"/>
                  </a:cubicBezTo>
                  <a:cubicBezTo>
                    <a:pt x="1180" y="3814"/>
                    <a:pt x="1318" y="3334"/>
                    <a:pt x="1414" y="2854"/>
                  </a:cubicBezTo>
                  <a:cubicBezTo>
                    <a:pt x="1510" y="2373"/>
                    <a:pt x="1578" y="1893"/>
                    <a:pt x="1647" y="1413"/>
                  </a:cubicBezTo>
                  <a:cubicBezTo>
                    <a:pt x="1729" y="933"/>
                    <a:pt x="1811" y="467"/>
                    <a:pt x="19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57;p65"/>
            <p:cNvSpPr/>
            <p:nvPr/>
          </p:nvSpPr>
          <p:spPr>
            <a:xfrm flipH="1">
              <a:off x="1549433" y="1481688"/>
              <a:ext cx="678499" cy="315737"/>
            </a:xfrm>
            <a:custGeom>
              <a:avLst/>
              <a:gdLst/>
              <a:ahLst/>
              <a:cxnLst/>
              <a:rect l="l" t="t" r="r" b="b"/>
              <a:pathLst>
                <a:path w="2525" h="1175" extrusionOk="0">
                  <a:moveTo>
                    <a:pt x="2364" y="0"/>
                  </a:moveTo>
                  <a:cubicBezTo>
                    <a:pt x="2177" y="0"/>
                    <a:pt x="1999" y="35"/>
                    <a:pt x="1839" y="78"/>
                  </a:cubicBezTo>
                  <a:cubicBezTo>
                    <a:pt x="1592" y="119"/>
                    <a:pt x="1372" y="187"/>
                    <a:pt x="1153" y="297"/>
                  </a:cubicBezTo>
                  <a:lnTo>
                    <a:pt x="824" y="448"/>
                  </a:lnTo>
                  <a:cubicBezTo>
                    <a:pt x="714" y="503"/>
                    <a:pt x="604" y="544"/>
                    <a:pt x="494" y="613"/>
                  </a:cubicBezTo>
                  <a:cubicBezTo>
                    <a:pt x="275" y="736"/>
                    <a:pt x="83" y="928"/>
                    <a:pt x="1" y="1175"/>
                  </a:cubicBezTo>
                  <a:cubicBezTo>
                    <a:pt x="193" y="1010"/>
                    <a:pt x="398" y="928"/>
                    <a:pt x="604" y="859"/>
                  </a:cubicBezTo>
                  <a:lnTo>
                    <a:pt x="920" y="763"/>
                  </a:lnTo>
                  <a:cubicBezTo>
                    <a:pt x="1029" y="722"/>
                    <a:pt x="1153" y="667"/>
                    <a:pt x="1249" y="626"/>
                  </a:cubicBezTo>
                  <a:cubicBezTo>
                    <a:pt x="1468" y="517"/>
                    <a:pt x="1674" y="434"/>
                    <a:pt x="1880" y="324"/>
                  </a:cubicBezTo>
                  <a:cubicBezTo>
                    <a:pt x="2085" y="228"/>
                    <a:pt x="2319" y="119"/>
                    <a:pt x="2524" y="9"/>
                  </a:cubicBezTo>
                  <a:cubicBezTo>
                    <a:pt x="2470" y="3"/>
                    <a:pt x="2417" y="0"/>
                    <a:pt x="2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58;p65"/>
            <p:cNvSpPr/>
            <p:nvPr/>
          </p:nvSpPr>
          <p:spPr>
            <a:xfrm flipH="1">
              <a:off x="403372" y="274904"/>
              <a:ext cx="2524823" cy="3280711"/>
            </a:xfrm>
            <a:custGeom>
              <a:avLst/>
              <a:gdLst/>
              <a:ahLst/>
              <a:cxnLst/>
              <a:rect l="l" t="t" r="r" b="b"/>
              <a:pathLst>
                <a:path w="9396" h="12209" extrusionOk="0">
                  <a:moveTo>
                    <a:pt x="9344" y="0"/>
                  </a:moveTo>
                  <a:cubicBezTo>
                    <a:pt x="9020" y="0"/>
                    <a:pt x="8709" y="120"/>
                    <a:pt x="8436" y="289"/>
                  </a:cubicBezTo>
                  <a:cubicBezTo>
                    <a:pt x="8161" y="481"/>
                    <a:pt x="7942" y="756"/>
                    <a:pt x="7750" y="1044"/>
                  </a:cubicBezTo>
                  <a:cubicBezTo>
                    <a:pt x="7558" y="1332"/>
                    <a:pt x="7421" y="1647"/>
                    <a:pt x="7297" y="1949"/>
                  </a:cubicBezTo>
                  <a:cubicBezTo>
                    <a:pt x="7188" y="2264"/>
                    <a:pt x="7078" y="2580"/>
                    <a:pt x="6955" y="2882"/>
                  </a:cubicBezTo>
                  <a:cubicBezTo>
                    <a:pt x="6721" y="3499"/>
                    <a:pt x="6516" y="4116"/>
                    <a:pt x="6255" y="4719"/>
                  </a:cubicBezTo>
                  <a:cubicBezTo>
                    <a:pt x="6186" y="4870"/>
                    <a:pt x="6118" y="5021"/>
                    <a:pt x="6049" y="5158"/>
                  </a:cubicBezTo>
                  <a:cubicBezTo>
                    <a:pt x="5981" y="5323"/>
                    <a:pt x="5912" y="5460"/>
                    <a:pt x="5830" y="5597"/>
                  </a:cubicBezTo>
                  <a:lnTo>
                    <a:pt x="5706" y="5803"/>
                  </a:lnTo>
                  <a:lnTo>
                    <a:pt x="5569" y="6009"/>
                  </a:lnTo>
                  <a:cubicBezTo>
                    <a:pt x="5487" y="6146"/>
                    <a:pt x="5405" y="6283"/>
                    <a:pt x="5295" y="6393"/>
                  </a:cubicBezTo>
                  <a:cubicBezTo>
                    <a:pt x="4925" y="6914"/>
                    <a:pt x="4472" y="7394"/>
                    <a:pt x="4006" y="7860"/>
                  </a:cubicBezTo>
                  <a:cubicBezTo>
                    <a:pt x="3553" y="8313"/>
                    <a:pt x="3073" y="8779"/>
                    <a:pt x="2620" y="9273"/>
                  </a:cubicBezTo>
                  <a:cubicBezTo>
                    <a:pt x="2401" y="9520"/>
                    <a:pt x="2181" y="9753"/>
                    <a:pt x="1976" y="10027"/>
                  </a:cubicBezTo>
                  <a:cubicBezTo>
                    <a:pt x="1852" y="10165"/>
                    <a:pt x="1770" y="10302"/>
                    <a:pt x="1660" y="10439"/>
                  </a:cubicBezTo>
                  <a:cubicBezTo>
                    <a:pt x="1564" y="10576"/>
                    <a:pt x="1455" y="10713"/>
                    <a:pt x="1372" y="10850"/>
                  </a:cubicBezTo>
                  <a:cubicBezTo>
                    <a:pt x="1180" y="11125"/>
                    <a:pt x="1016" y="11399"/>
                    <a:pt x="783" y="11646"/>
                  </a:cubicBezTo>
                  <a:cubicBezTo>
                    <a:pt x="563" y="11879"/>
                    <a:pt x="302" y="12085"/>
                    <a:pt x="1" y="12208"/>
                  </a:cubicBezTo>
                  <a:cubicBezTo>
                    <a:pt x="330" y="12140"/>
                    <a:pt x="632" y="11961"/>
                    <a:pt x="892" y="11742"/>
                  </a:cubicBezTo>
                  <a:cubicBezTo>
                    <a:pt x="1153" y="11522"/>
                    <a:pt x="1372" y="11262"/>
                    <a:pt x="1578" y="11001"/>
                  </a:cubicBezTo>
                  <a:cubicBezTo>
                    <a:pt x="1989" y="10494"/>
                    <a:pt x="2415" y="10027"/>
                    <a:pt x="2895" y="9561"/>
                  </a:cubicBezTo>
                  <a:lnTo>
                    <a:pt x="4335" y="8217"/>
                  </a:lnTo>
                  <a:cubicBezTo>
                    <a:pt x="4815" y="7751"/>
                    <a:pt x="5281" y="7257"/>
                    <a:pt x="5693" y="6722"/>
                  </a:cubicBezTo>
                  <a:cubicBezTo>
                    <a:pt x="6104" y="6173"/>
                    <a:pt x="6461" y="5570"/>
                    <a:pt x="6708" y="4939"/>
                  </a:cubicBezTo>
                  <a:cubicBezTo>
                    <a:pt x="6955" y="4308"/>
                    <a:pt x="7147" y="3663"/>
                    <a:pt x="7339" y="3032"/>
                  </a:cubicBezTo>
                  <a:cubicBezTo>
                    <a:pt x="7435" y="2731"/>
                    <a:pt x="7517" y="2402"/>
                    <a:pt x="7627" y="2086"/>
                  </a:cubicBezTo>
                  <a:cubicBezTo>
                    <a:pt x="7736" y="1784"/>
                    <a:pt x="7832" y="1483"/>
                    <a:pt x="7969" y="1181"/>
                  </a:cubicBezTo>
                  <a:cubicBezTo>
                    <a:pt x="8107" y="893"/>
                    <a:pt x="8299" y="619"/>
                    <a:pt x="8532" y="413"/>
                  </a:cubicBezTo>
                  <a:cubicBezTo>
                    <a:pt x="8765" y="207"/>
                    <a:pt x="9067" y="56"/>
                    <a:pt x="9396" y="1"/>
                  </a:cubicBezTo>
                  <a:cubicBezTo>
                    <a:pt x="9378" y="1"/>
                    <a:pt x="9361" y="0"/>
                    <a:pt x="9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035;p65"/>
          <p:cNvSpPr txBox="1">
            <a:spLocks/>
          </p:cNvSpPr>
          <p:nvPr/>
        </p:nvSpPr>
        <p:spPr>
          <a:xfrm>
            <a:off x="3232396" y="1054715"/>
            <a:ext cx="5041637" cy="1234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b="1" i="1" dirty="0" smtClean="0">
                <a:solidFill>
                  <a:schemeClr val="tx1"/>
                </a:solidFill>
                <a:latin typeface="+mn-lt"/>
              </a:rPr>
              <a:t>Cảm ơn </a:t>
            </a:r>
            <a:r>
              <a:rPr lang="vi-VN" sz="4000" b="1" i="1" dirty="0">
                <a:solidFill>
                  <a:schemeClr val="tx1"/>
                </a:solidFill>
                <a:latin typeface="+mn-lt"/>
              </a:rPr>
              <a:t>c</a:t>
            </a:r>
            <a:r>
              <a:rPr lang="vi-VN" sz="4000" b="1" i="1" dirty="0" smtClean="0">
                <a:solidFill>
                  <a:schemeClr val="tx1"/>
                </a:solidFill>
                <a:latin typeface="+mn-lt"/>
              </a:rPr>
              <a:t>ô và các bạn đã lắng nghe</a:t>
            </a:r>
            <a:r>
              <a:rPr lang="vi-VN" sz="4000" b="1" i="1" dirty="0" smtClean="0">
                <a:solidFill>
                  <a:srgbClr val="FF0000"/>
                </a:solidFill>
                <a:latin typeface="+mn-lt"/>
              </a:rPr>
              <a:t>!</a:t>
            </a:r>
            <a:endParaRPr lang="en-US" sz="4000" b="1" i="1"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4070323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32">
            <a:hlinkClick r:id="rId3" action="ppaction://hlinksldjump"/>
          </p:cNvPr>
          <p:cNvSpPr/>
          <p:nvPr/>
        </p:nvSpPr>
        <p:spPr>
          <a:xfrm>
            <a:off x="8527087" y="380629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1" name="Google Shape;2751;p32"/>
          <p:cNvSpPr txBox="1">
            <a:spLocks noGrp="1"/>
          </p:cNvSpPr>
          <p:nvPr>
            <p:ph type="title" idx="3"/>
          </p:nvPr>
        </p:nvSpPr>
        <p:spPr>
          <a:xfrm>
            <a:off x="1155213" y="1340276"/>
            <a:ext cx="632700" cy="5268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uFill>
                  <a:noFill/>
                </a:uFill>
                <a:hlinkClick r:id="rId4" action="ppaction://hlinksldjump"/>
              </a:rPr>
              <a:t>01</a:t>
            </a:r>
            <a:endParaRPr dirty="0"/>
          </a:p>
        </p:txBody>
      </p:sp>
      <p:sp>
        <p:nvSpPr>
          <p:cNvPr id="2752" name="Google Shape;2752;p32"/>
          <p:cNvSpPr txBox="1">
            <a:spLocks noGrp="1"/>
          </p:cNvSpPr>
          <p:nvPr>
            <p:ph type="title" idx="6"/>
          </p:nvPr>
        </p:nvSpPr>
        <p:spPr>
          <a:xfrm>
            <a:off x="1155213" y="2474471"/>
            <a:ext cx="630900" cy="6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uFill>
                  <a:noFill/>
                </a:uFill>
                <a:hlinkClick r:id=""/>
              </a:rPr>
              <a:t>02</a:t>
            </a:r>
            <a:endParaRPr dirty="0"/>
          </a:p>
        </p:txBody>
      </p:sp>
      <p:sp>
        <p:nvSpPr>
          <p:cNvPr id="2755" name="Google Shape;2755;p32"/>
          <p:cNvSpPr txBox="1">
            <a:spLocks noGrp="1"/>
          </p:cNvSpPr>
          <p:nvPr>
            <p:ph type="title" idx="21"/>
          </p:nvPr>
        </p:nvSpPr>
        <p:spPr>
          <a:xfrm>
            <a:off x="4593311" y="3720500"/>
            <a:ext cx="630900" cy="6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uFill>
                  <a:noFill/>
                </a:uFill>
                <a:hlinkClick r:id=""/>
              </a:rPr>
              <a:t>06</a:t>
            </a:r>
            <a:endParaRPr dirty="0"/>
          </a:p>
        </p:txBody>
      </p:sp>
      <p:sp>
        <p:nvSpPr>
          <p:cNvPr id="2756" name="Google Shape;2756;p32"/>
          <p:cNvSpPr/>
          <p:nvPr/>
        </p:nvSpPr>
        <p:spPr>
          <a:xfrm flipH="1">
            <a:off x="832123" y="515850"/>
            <a:ext cx="394798" cy="39639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7" name="Google Shape;2757;p32"/>
          <p:cNvSpPr/>
          <p:nvPr/>
        </p:nvSpPr>
        <p:spPr>
          <a:xfrm rot="-6417219" flipH="1">
            <a:off x="7878821" y="427295"/>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758;p32"/>
          <p:cNvSpPr/>
          <p:nvPr/>
        </p:nvSpPr>
        <p:spPr>
          <a:xfrm rot="2185914" flipH="1">
            <a:off x="7953809" y="4264155"/>
            <a:ext cx="271696" cy="272791"/>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9" name="Google Shape;2759;p32"/>
          <p:cNvSpPr/>
          <p:nvPr/>
        </p:nvSpPr>
        <p:spPr>
          <a:xfrm rot="-813106" flipH="1">
            <a:off x="774068" y="4013082"/>
            <a:ext cx="312605" cy="313865"/>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0" name="Google Shape;2760;p32"/>
          <p:cNvSpPr/>
          <p:nvPr/>
        </p:nvSpPr>
        <p:spPr>
          <a:xfrm rot="-6417219" flipH="1">
            <a:off x="711983" y="4315170"/>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1" name="Google Shape;2761;p32"/>
          <p:cNvSpPr/>
          <p:nvPr/>
        </p:nvSpPr>
        <p:spPr>
          <a:xfrm rot="9669652" flipH="1">
            <a:off x="8124981" y="1305905"/>
            <a:ext cx="283920" cy="285064"/>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748;p32"/>
          <p:cNvSpPr txBox="1">
            <a:spLocks noGrp="1"/>
          </p:cNvSpPr>
          <p:nvPr>
            <p:ph type="subTitle" idx="13"/>
          </p:nvPr>
        </p:nvSpPr>
        <p:spPr>
          <a:xfrm>
            <a:off x="3330610" y="456698"/>
            <a:ext cx="3300711" cy="59445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VN" sz="2800" b="1" i="1" u="sng" dirty="0" smtClean="0">
                <a:solidFill>
                  <a:srgbClr val="003300"/>
                </a:solidFill>
                <a:latin typeface="+mn-lt"/>
              </a:rPr>
              <a:t>Nội Dung Chính</a:t>
            </a:r>
            <a:endParaRPr sz="2800" b="1" i="1" u="sng" dirty="0">
              <a:solidFill>
                <a:srgbClr val="003300"/>
              </a:solidFill>
              <a:latin typeface="+mn-lt"/>
            </a:endParaRPr>
          </a:p>
        </p:txBody>
      </p:sp>
      <p:grpSp>
        <p:nvGrpSpPr>
          <p:cNvPr id="4" name="Group 3"/>
          <p:cNvGrpSpPr/>
          <p:nvPr/>
        </p:nvGrpSpPr>
        <p:grpSpPr>
          <a:xfrm>
            <a:off x="1317936" y="1448437"/>
            <a:ext cx="5797769" cy="777915"/>
            <a:chOff x="1293692" y="2015906"/>
            <a:chExt cx="5797769" cy="777915"/>
          </a:xfrm>
        </p:grpSpPr>
        <p:graphicFrame>
          <p:nvGraphicFramePr>
            <p:cNvPr id="11" name="Diagram 10"/>
            <p:cNvGraphicFramePr/>
            <p:nvPr>
              <p:extLst>
                <p:ext uri="{D42A27DB-BD31-4B8C-83A1-F6EECF244321}">
                  <p14:modId xmlns:p14="http://schemas.microsoft.com/office/powerpoint/2010/main" val="4292330746"/>
                </p:ext>
              </p:extLst>
            </p:nvPr>
          </p:nvGraphicFramePr>
          <p:xfrm>
            <a:off x="1869441" y="2015906"/>
            <a:ext cx="5222020" cy="7779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Oval 12"/>
            <p:cNvSpPr/>
            <p:nvPr/>
          </p:nvSpPr>
          <p:spPr>
            <a:xfrm>
              <a:off x="1293692" y="2158792"/>
              <a:ext cx="492097" cy="488569"/>
            </a:xfrm>
            <a:prstGeom prst="ellipse">
              <a:avLst/>
            </a:prstGeom>
            <a:noFill/>
            <a:ln w="25400">
              <a:solidFill>
                <a:schemeClr val="tx1"/>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45" name="Google Shape;2772;p32">
              <a:hlinkClick r:id="rId3" action="ppaction://hlinksldjump"/>
            </p:cNvPr>
            <p:cNvSpPr txBox="1"/>
            <p:nvPr/>
          </p:nvSpPr>
          <p:spPr>
            <a:xfrm>
              <a:off x="1389617" y="2197915"/>
              <a:ext cx="442311" cy="3884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3200" dirty="0" smtClean="0">
                  <a:solidFill>
                    <a:schemeClr val="tx1"/>
                  </a:solidFill>
                  <a:uFill>
                    <a:noFill/>
                  </a:uFill>
                  <a:latin typeface="Londrina Solid"/>
                  <a:ea typeface="Londrina Solid"/>
                  <a:cs typeface="Londrina Solid"/>
                  <a:sym typeface="Londrina Solid"/>
                </a:rPr>
                <a:t>I</a:t>
              </a:r>
              <a:endParaRPr sz="2800" dirty="0">
                <a:solidFill>
                  <a:schemeClr val="tx1"/>
                </a:solidFill>
                <a:latin typeface="Londrina Solid"/>
                <a:ea typeface="Londrina Solid"/>
                <a:cs typeface="Londrina Solid"/>
                <a:sym typeface="Londrina Solid"/>
              </a:endParaRPr>
            </a:p>
          </p:txBody>
        </p:sp>
      </p:grpSp>
      <p:grpSp>
        <p:nvGrpSpPr>
          <p:cNvPr id="5" name="Group 4"/>
          <p:cNvGrpSpPr/>
          <p:nvPr/>
        </p:nvGrpSpPr>
        <p:grpSpPr>
          <a:xfrm>
            <a:off x="1317936" y="2553993"/>
            <a:ext cx="5813803" cy="777208"/>
            <a:chOff x="1293692" y="3004927"/>
            <a:chExt cx="5813803" cy="618472"/>
          </a:xfrm>
        </p:grpSpPr>
        <p:graphicFrame>
          <p:nvGraphicFramePr>
            <p:cNvPr id="43" name="Diagram 42"/>
            <p:cNvGraphicFramePr/>
            <p:nvPr>
              <p:extLst>
                <p:ext uri="{D42A27DB-BD31-4B8C-83A1-F6EECF244321}">
                  <p14:modId xmlns:p14="http://schemas.microsoft.com/office/powerpoint/2010/main" val="3115705296"/>
                </p:ext>
              </p:extLst>
            </p:nvPr>
          </p:nvGraphicFramePr>
          <p:xfrm>
            <a:off x="1885475" y="3004927"/>
            <a:ext cx="5222020" cy="61847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Oval 45"/>
            <p:cNvSpPr/>
            <p:nvPr/>
          </p:nvSpPr>
          <p:spPr>
            <a:xfrm>
              <a:off x="1293692" y="3060645"/>
              <a:ext cx="524163" cy="476183"/>
            </a:xfrm>
            <a:prstGeom prst="ellipse">
              <a:avLst/>
            </a:prstGeom>
            <a:noFill/>
            <a:ln w="25400">
              <a:solidFill>
                <a:schemeClr val="tx1"/>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52" name="Google Shape;2772;p32">
              <a:hlinkClick r:id="rId3" action="ppaction://hlinksldjump"/>
            </p:cNvPr>
            <p:cNvSpPr txBox="1"/>
            <p:nvPr/>
          </p:nvSpPr>
          <p:spPr>
            <a:xfrm>
              <a:off x="1355242" y="3110034"/>
              <a:ext cx="662642" cy="3754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3200" dirty="0" smtClean="0">
                  <a:solidFill>
                    <a:schemeClr val="tx1"/>
                  </a:solidFill>
                  <a:uFill>
                    <a:noFill/>
                  </a:uFill>
                  <a:latin typeface="Londrina Solid"/>
                  <a:ea typeface="Londrina Solid"/>
                  <a:cs typeface="Londrina Solid"/>
                  <a:sym typeface="Londrina Solid"/>
                </a:rPr>
                <a:t>II</a:t>
              </a:r>
              <a:endParaRPr sz="2800" dirty="0">
                <a:solidFill>
                  <a:schemeClr val="tx1"/>
                </a:solidFill>
                <a:latin typeface="Londrina Solid"/>
                <a:ea typeface="Londrina Solid"/>
                <a:cs typeface="Londrina Solid"/>
                <a:sym typeface="Londrina Solid"/>
              </a:endParaRPr>
            </a:p>
          </p:txBody>
        </p:sp>
      </p:grpSp>
      <p:grpSp>
        <p:nvGrpSpPr>
          <p:cNvPr id="8" name="Group 7"/>
          <p:cNvGrpSpPr/>
          <p:nvPr/>
        </p:nvGrpSpPr>
        <p:grpSpPr>
          <a:xfrm>
            <a:off x="1317936" y="3604949"/>
            <a:ext cx="5813803" cy="618472"/>
            <a:chOff x="1293692" y="3806298"/>
            <a:chExt cx="5813803" cy="618472"/>
          </a:xfrm>
        </p:grpSpPr>
        <p:graphicFrame>
          <p:nvGraphicFramePr>
            <p:cNvPr id="50" name="Diagram 49"/>
            <p:cNvGraphicFramePr/>
            <p:nvPr>
              <p:extLst>
                <p:ext uri="{D42A27DB-BD31-4B8C-83A1-F6EECF244321}">
                  <p14:modId xmlns:p14="http://schemas.microsoft.com/office/powerpoint/2010/main" val="3664458155"/>
                </p:ext>
              </p:extLst>
            </p:nvPr>
          </p:nvGraphicFramePr>
          <p:xfrm>
            <a:off x="1885475" y="3806298"/>
            <a:ext cx="5222020" cy="61847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54" name="Oval 53"/>
            <p:cNvSpPr/>
            <p:nvPr/>
          </p:nvSpPr>
          <p:spPr>
            <a:xfrm>
              <a:off x="1293692" y="3862017"/>
              <a:ext cx="524163" cy="476183"/>
            </a:xfrm>
            <a:prstGeom prst="ellipse">
              <a:avLst/>
            </a:prstGeom>
            <a:noFill/>
            <a:ln w="25400">
              <a:solidFill>
                <a:schemeClr val="tx1"/>
              </a:solidFill>
            </a:ln>
            <a:effectLst>
              <a:outerShdw blurRad="28575" dist="19050" dir="5400000" algn="bl" rotWithShape="0">
                <a:srgbClr val="000000">
                  <a:alpha val="18000"/>
                </a:srgbClr>
              </a:outerShdw>
            </a:effectLst>
          </p:spPr>
          <p:txBody>
            <a:bodyPr spcFirstLastPara="1" wrap="square" lIns="91425" tIns="91425" rIns="91425" bIns="91425" rtlCol="0" anchor="ctr" anchorCtr="0">
              <a:noAutofit/>
            </a:bodyPr>
            <a:lstStyle/>
            <a:p>
              <a:pPr marL="0" indent="0" algn="l" rtl="0">
                <a:spcBef>
                  <a:spcPts val="0"/>
                </a:spcBef>
                <a:spcAft>
                  <a:spcPts val="0"/>
                </a:spcAft>
                <a:buNone/>
              </a:pPr>
              <a:endParaRPr lang="en-US" dirty="0"/>
            </a:p>
          </p:txBody>
        </p:sp>
        <p:sp>
          <p:nvSpPr>
            <p:cNvPr id="34" name="Google Shape;2772;p32">
              <a:hlinkClick r:id="rId3" action="ppaction://hlinksldjump"/>
            </p:cNvPr>
            <p:cNvSpPr txBox="1"/>
            <p:nvPr/>
          </p:nvSpPr>
          <p:spPr>
            <a:xfrm>
              <a:off x="1317935" y="3897233"/>
              <a:ext cx="567539" cy="3884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3200" smtClean="0">
                  <a:solidFill>
                    <a:schemeClr val="tx1"/>
                  </a:solidFill>
                  <a:uFill>
                    <a:noFill/>
                  </a:uFill>
                  <a:latin typeface="Londrina Solid"/>
                  <a:ea typeface="Londrina Solid"/>
                  <a:cs typeface="Londrina Solid"/>
                  <a:sym typeface="Londrina Solid"/>
                </a:rPr>
                <a:t>III</a:t>
              </a:r>
              <a:endParaRPr sz="2800" dirty="0">
                <a:solidFill>
                  <a:schemeClr val="tx1"/>
                </a:solidFill>
                <a:latin typeface="Londrina Solid"/>
                <a:ea typeface="Londrina Solid"/>
                <a:cs typeface="Londrina Solid"/>
                <a:sym typeface="Londrina Solid"/>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par>
                                <p:cTn id="11" presetID="18" presetClass="entr" presetSubtype="1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đá kể chuyệ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contrast="20000"/>
          </a:blip>
          <a:stretch>
            <a:fillRect/>
          </a:stretch>
        </p:blipFill>
        <p:spPr>
          <a:xfrm>
            <a:off x="763146" y="364385"/>
            <a:ext cx="7720836" cy="434297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761863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2"/>
                                        </p:tgtEl>
                                      </p:cBhvr>
                                    </p:cmd>
                                  </p:childTnLst>
                                </p:cTn>
                              </p:par>
                            </p:childTnLst>
                          </p:cTn>
                        </p:par>
                      </p:childTnLst>
                    </p:cTn>
                  </p:par>
                </p:childTnLst>
              </p:cTn>
              <p:nextCondLst>
                <p:cond evt="onClick" delay="0">
                  <p:tgtEl>
                    <p:spTgt spid="22"/>
                  </p:tgtEl>
                </p:cond>
              </p:nextCondLst>
            </p:seq>
            <p:video>
              <p:cMediaNode>
                <p:cTn id="7" fill="hold" display="0">
                  <p:stCondLst>
                    <p:cond delay="indefinite"/>
                  </p:stCondLst>
                </p:cTn>
                <p:tgtEl>
                  <p:spTgt spid="2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2791;p33"/>
          <p:cNvSpPr txBox="1">
            <a:spLocks noGrp="1"/>
          </p:cNvSpPr>
          <p:nvPr>
            <p:ph type="title"/>
          </p:nvPr>
        </p:nvSpPr>
        <p:spPr>
          <a:xfrm flipH="1">
            <a:off x="748207" y="1074168"/>
            <a:ext cx="1633500" cy="9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6300" dirty="0">
                <a:solidFill>
                  <a:schemeClr val="lt1"/>
                </a:solidFill>
              </a:rPr>
              <a:t>I</a:t>
            </a:r>
            <a:endParaRPr sz="6300" dirty="0">
              <a:solidFill>
                <a:schemeClr val="lt1"/>
              </a:solidFill>
            </a:endParaRP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 y="417896"/>
            <a:ext cx="7038532" cy="4146484"/>
          </a:xfrm>
          <a:prstGeom prst="rect">
            <a:avLst/>
          </a:prstGeom>
          <a:solidFill>
            <a:schemeClr val="accent3">
              <a:lumMod val="60000"/>
              <a:lumOff val="40000"/>
            </a:schemeClr>
          </a:solidFill>
          <a:effectLst>
            <a:softEdge rad="254000"/>
          </a:effectLst>
        </p:spPr>
      </p:pic>
    </p:spTree>
    <p:extLst>
      <p:ext uri="{BB962C8B-B14F-4D97-AF65-F5344CB8AC3E}">
        <p14:creationId xmlns:p14="http://schemas.microsoft.com/office/powerpoint/2010/main" val="59139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42"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908416" y="1460062"/>
            <a:ext cx="3785100" cy="2699010"/>
          </a:xfrm>
        </p:spPr>
        <p:txBody>
          <a:bodyPr/>
          <a:lstStyle/>
          <a:p>
            <a:pPr marL="139700" indent="0">
              <a:lnSpc>
                <a:spcPct val="150000"/>
              </a:lnSpc>
              <a:buNone/>
            </a:pPr>
            <a:r>
              <a:rPr lang="vi-VN" sz="1600" i="1" dirty="0" smtClean="0">
                <a:latin typeface="+mn-lt"/>
              </a:rPr>
              <a:t>   “Văn hóa là sự tổng hợp của mọi phương thức sinh hoạt cùng với biểu hiện của nó mà loài người đã sản sinh ra nhằm thích ứng những nhu cầu đời sống và đòi hỏi của sự sinh tồn.”</a:t>
            </a:r>
            <a:endParaRPr lang="en-US" sz="1600" i="1" dirty="0">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0" y="1074419"/>
            <a:ext cx="3450590" cy="2352675"/>
          </a:xfrm>
          <a:prstGeom prst="rect">
            <a:avLst/>
          </a:prstGeom>
          <a:effectLst>
            <a:reflection blurRad="50800" stA="91000" endPos="34000" dir="5400000" sy="-100000" algn="bl" rotWithShape="0"/>
          </a:effectLst>
        </p:spPr>
      </p:pic>
      <p:sp>
        <p:nvSpPr>
          <p:cNvPr id="8" name="TextBox 7"/>
          <p:cNvSpPr txBox="1"/>
          <p:nvPr/>
        </p:nvSpPr>
        <p:spPr>
          <a:xfrm>
            <a:off x="860290" y="501889"/>
            <a:ext cx="4323602" cy="369332"/>
          </a:xfrm>
          <a:prstGeom prst="rect">
            <a:avLst/>
          </a:prstGeom>
          <a:noFill/>
        </p:spPr>
        <p:txBody>
          <a:bodyPr wrap="square" rtlCol="0">
            <a:spAutoFit/>
          </a:bodyPr>
          <a:lstStyle/>
          <a:p>
            <a:r>
              <a:rPr lang="vi-VN" sz="1800" b="1" i="1" dirty="0" smtClean="0">
                <a:solidFill>
                  <a:srgbClr val="008000"/>
                </a:solidFill>
              </a:rPr>
              <a:t>Văn hóa theo tư tưởng Hồ Chí Minh</a:t>
            </a:r>
            <a:endParaRPr lang="en-US" sz="1800" b="1" i="1" dirty="0">
              <a:solidFill>
                <a:srgbClr val="008000"/>
              </a:solidFill>
            </a:endParaRPr>
          </a:p>
        </p:txBody>
      </p:sp>
    </p:spTree>
    <p:extLst>
      <p:ext uri="{BB962C8B-B14F-4D97-AF65-F5344CB8AC3E}">
        <p14:creationId xmlns:p14="http://schemas.microsoft.com/office/powerpoint/2010/main" val="191653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checkerboard(across)">
                                      <p:cBhvr>
                                        <p:cTn id="10" dur="500"/>
                                        <p:tgtEl>
                                          <p:spTgt spid="5">
                                            <p:txEl>
                                              <p:pRg st="0" end="0"/>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1"/>
        <p:cNvGrpSpPr/>
        <p:nvPr/>
      </p:nvGrpSpPr>
      <p:grpSpPr>
        <a:xfrm>
          <a:off x="0" y="0"/>
          <a:ext cx="0" cy="0"/>
          <a:chOff x="0" y="0"/>
          <a:chExt cx="0" cy="0"/>
        </a:xfrm>
      </p:grpSpPr>
      <p:sp>
        <p:nvSpPr>
          <p:cNvPr id="2782" name="Google Shape;2782;p33"/>
          <p:cNvSpPr/>
          <p:nvPr/>
        </p:nvSpPr>
        <p:spPr>
          <a:xfrm>
            <a:off x="8543871" y="608069"/>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3" name="Google Shape;2783;p33"/>
          <p:cNvSpPr/>
          <p:nvPr/>
        </p:nvSpPr>
        <p:spPr>
          <a:xfrm>
            <a:off x="8543871" y="1129567"/>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4" name="Google Shape;2784;p33"/>
          <p:cNvSpPr/>
          <p:nvPr/>
        </p:nvSpPr>
        <p:spPr>
          <a:xfrm>
            <a:off x="8543871" y="1651064"/>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5" name="Google Shape;2785;p33"/>
          <p:cNvSpPr/>
          <p:nvPr/>
        </p:nvSpPr>
        <p:spPr>
          <a:xfrm>
            <a:off x="8543871" y="2172562"/>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6" name="Google Shape;2786;p33"/>
          <p:cNvSpPr/>
          <p:nvPr/>
        </p:nvSpPr>
        <p:spPr>
          <a:xfrm>
            <a:off x="8543871" y="2694060"/>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7" name="Google Shape;2787;p33"/>
          <p:cNvSpPr/>
          <p:nvPr/>
        </p:nvSpPr>
        <p:spPr>
          <a:xfrm>
            <a:off x="8543871" y="321555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accent6"/>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8" name="Google Shape;2788;p33"/>
          <p:cNvSpPr/>
          <p:nvPr/>
        </p:nvSpPr>
        <p:spPr>
          <a:xfrm rot="813107">
            <a:off x="986431" y="831562"/>
            <a:ext cx="1973517" cy="198143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bg1">
              <a:lumMod val="5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9" name="Google Shape;2789;p33"/>
          <p:cNvSpPr txBox="1">
            <a:spLocks noGrp="1"/>
          </p:cNvSpPr>
          <p:nvPr>
            <p:ph type="title" idx="2"/>
          </p:nvPr>
        </p:nvSpPr>
        <p:spPr>
          <a:xfrm>
            <a:off x="2934091" y="1382419"/>
            <a:ext cx="5116690" cy="86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b="1" i="1" dirty="0" smtClean="0">
                <a:solidFill>
                  <a:schemeClr val="tx1">
                    <a:lumMod val="90000"/>
                    <a:lumOff val="10000"/>
                  </a:schemeClr>
                </a:solidFill>
                <a:latin typeface="+mn-lt"/>
              </a:rPr>
              <a:t>Quan điểm của Hồ Chí Minh về một số lĩnh vực văn hóa</a:t>
            </a:r>
            <a:endParaRPr sz="2400" b="1" i="1" dirty="0">
              <a:solidFill>
                <a:schemeClr val="tx1">
                  <a:lumMod val="90000"/>
                  <a:lumOff val="10000"/>
                </a:schemeClr>
              </a:solidFill>
              <a:latin typeface="+mn-lt"/>
            </a:endParaRPr>
          </a:p>
        </p:txBody>
      </p:sp>
      <p:sp>
        <p:nvSpPr>
          <p:cNvPr id="2791" name="Google Shape;2791;p33"/>
          <p:cNvSpPr txBox="1">
            <a:spLocks noGrp="1"/>
          </p:cNvSpPr>
          <p:nvPr>
            <p:ph type="title"/>
          </p:nvPr>
        </p:nvSpPr>
        <p:spPr>
          <a:xfrm flipH="1">
            <a:off x="1041173" y="1210953"/>
            <a:ext cx="1633500" cy="9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smtClean="0">
                <a:solidFill>
                  <a:schemeClr val="lt1"/>
                </a:solidFill>
              </a:rPr>
              <a:t>I</a:t>
            </a:r>
            <a:endParaRPr dirty="0">
              <a:solidFill>
                <a:schemeClr val="lt1"/>
              </a:solidFill>
            </a:endParaRPr>
          </a:p>
        </p:txBody>
      </p:sp>
      <p:sp>
        <p:nvSpPr>
          <p:cNvPr id="2798" name="Google Shape;2798;p33"/>
          <p:cNvSpPr/>
          <p:nvPr/>
        </p:nvSpPr>
        <p:spPr>
          <a:xfrm rot="-9000036">
            <a:off x="7577442" y="442350"/>
            <a:ext cx="694562" cy="56430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9" name="Google Shape;2799;p33"/>
          <p:cNvSpPr/>
          <p:nvPr/>
        </p:nvSpPr>
        <p:spPr>
          <a:xfrm rot="6417219">
            <a:off x="877679" y="427295"/>
            <a:ext cx="361568" cy="363026"/>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00" name="Google Shape;2800;p33"/>
          <p:cNvGrpSpPr/>
          <p:nvPr/>
        </p:nvGrpSpPr>
        <p:grpSpPr>
          <a:xfrm>
            <a:off x="975526" y="3261602"/>
            <a:ext cx="963941" cy="1414115"/>
            <a:chOff x="1159875" y="734313"/>
            <a:chExt cx="2496090" cy="3674874"/>
          </a:xfrm>
        </p:grpSpPr>
        <p:sp>
          <p:nvSpPr>
            <p:cNvPr id="2801" name="Google Shape;2801;p33"/>
            <p:cNvSpPr/>
            <p:nvPr/>
          </p:nvSpPr>
          <p:spPr>
            <a:xfrm>
              <a:off x="1531047" y="4203147"/>
              <a:ext cx="2124918" cy="206039"/>
            </a:xfrm>
            <a:custGeom>
              <a:avLst/>
              <a:gdLst/>
              <a:ahLst/>
              <a:cxnLst/>
              <a:rect l="l" t="t" r="r" b="b"/>
              <a:pathLst>
                <a:path w="33920" h="3289" extrusionOk="0">
                  <a:moveTo>
                    <a:pt x="21708" y="0"/>
                  </a:moveTo>
                  <a:cubicBezTo>
                    <a:pt x="19107" y="0"/>
                    <a:pt x="16506" y="34"/>
                    <a:pt x="13908" y="119"/>
                  </a:cubicBezTo>
                  <a:cubicBezTo>
                    <a:pt x="11535" y="187"/>
                    <a:pt x="9094" y="187"/>
                    <a:pt x="6749" y="544"/>
                  </a:cubicBezTo>
                  <a:cubicBezTo>
                    <a:pt x="4595" y="859"/>
                    <a:pt x="2483" y="873"/>
                    <a:pt x="385" y="1641"/>
                  </a:cubicBezTo>
                  <a:cubicBezTo>
                    <a:pt x="357" y="1655"/>
                    <a:pt x="302" y="1682"/>
                    <a:pt x="275" y="1696"/>
                  </a:cubicBezTo>
                  <a:cubicBezTo>
                    <a:pt x="206" y="1724"/>
                    <a:pt x="138" y="1737"/>
                    <a:pt x="96" y="1806"/>
                  </a:cubicBezTo>
                  <a:cubicBezTo>
                    <a:pt x="0" y="1984"/>
                    <a:pt x="234" y="2135"/>
                    <a:pt x="412" y="2204"/>
                  </a:cubicBezTo>
                  <a:cubicBezTo>
                    <a:pt x="2469" y="2862"/>
                    <a:pt x="4280" y="2807"/>
                    <a:pt x="6378" y="2944"/>
                  </a:cubicBezTo>
                  <a:cubicBezTo>
                    <a:pt x="8929" y="3136"/>
                    <a:pt x="11467" y="3205"/>
                    <a:pt x="14018" y="3246"/>
                  </a:cubicBezTo>
                  <a:cubicBezTo>
                    <a:pt x="15284" y="3270"/>
                    <a:pt x="16555" y="3289"/>
                    <a:pt x="17827" y="3289"/>
                  </a:cubicBezTo>
                  <a:cubicBezTo>
                    <a:pt x="23045" y="3289"/>
                    <a:pt x="28279" y="2979"/>
                    <a:pt x="33274" y="1490"/>
                  </a:cubicBezTo>
                  <a:cubicBezTo>
                    <a:pt x="33480" y="1436"/>
                    <a:pt x="33700" y="1353"/>
                    <a:pt x="33768" y="1148"/>
                  </a:cubicBezTo>
                  <a:cubicBezTo>
                    <a:pt x="33919" y="763"/>
                    <a:pt x="33425" y="475"/>
                    <a:pt x="33028" y="407"/>
                  </a:cubicBezTo>
                  <a:cubicBezTo>
                    <a:pt x="31738" y="146"/>
                    <a:pt x="30422" y="91"/>
                    <a:pt x="29105" y="78"/>
                  </a:cubicBezTo>
                  <a:cubicBezTo>
                    <a:pt x="26641" y="31"/>
                    <a:pt x="24175" y="0"/>
                    <a:pt x="21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2" name="Google Shape;2802;p33"/>
            <p:cNvSpPr/>
            <p:nvPr/>
          </p:nvSpPr>
          <p:spPr>
            <a:xfrm>
              <a:off x="1817147" y="4203335"/>
              <a:ext cx="1562116" cy="161186"/>
            </a:xfrm>
            <a:custGeom>
              <a:avLst/>
              <a:gdLst/>
              <a:ahLst/>
              <a:cxnLst/>
              <a:rect l="l" t="t" r="r" b="b"/>
              <a:pathLst>
                <a:path w="24936" h="2573" extrusionOk="0">
                  <a:moveTo>
                    <a:pt x="17256" y="1"/>
                  </a:moveTo>
                  <a:cubicBezTo>
                    <a:pt x="15637" y="1"/>
                    <a:pt x="14015" y="16"/>
                    <a:pt x="12400" y="47"/>
                  </a:cubicBezTo>
                  <a:cubicBezTo>
                    <a:pt x="11261" y="61"/>
                    <a:pt x="10205" y="267"/>
                    <a:pt x="9067" y="322"/>
                  </a:cubicBezTo>
                  <a:cubicBezTo>
                    <a:pt x="7736" y="390"/>
                    <a:pt x="6392" y="445"/>
                    <a:pt x="5076" y="514"/>
                  </a:cubicBezTo>
                  <a:cubicBezTo>
                    <a:pt x="3553" y="582"/>
                    <a:pt x="1990" y="664"/>
                    <a:pt x="522" y="1103"/>
                  </a:cubicBezTo>
                  <a:cubicBezTo>
                    <a:pt x="289" y="1158"/>
                    <a:pt x="1" y="1309"/>
                    <a:pt x="28" y="1556"/>
                  </a:cubicBezTo>
                  <a:cubicBezTo>
                    <a:pt x="28" y="1762"/>
                    <a:pt x="220" y="1899"/>
                    <a:pt x="412" y="1981"/>
                  </a:cubicBezTo>
                  <a:cubicBezTo>
                    <a:pt x="1167" y="2324"/>
                    <a:pt x="1990" y="2434"/>
                    <a:pt x="2812" y="2475"/>
                  </a:cubicBezTo>
                  <a:cubicBezTo>
                    <a:pt x="3699" y="2548"/>
                    <a:pt x="4574" y="2572"/>
                    <a:pt x="5449" y="2572"/>
                  </a:cubicBezTo>
                  <a:cubicBezTo>
                    <a:pt x="5886" y="2572"/>
                    <a:pt x="6324" y="2566"/>
                    <a:pt x="6763" y="2557"/>
                  </a:cubicBezTo>
                  <a:cubicBezTo>
                    <a:pt x="10658" y="2530"/>
                    <a:pt x="14567" y="2351"/>
                    <a:pt x="18434" y="2063"/>
                  </a:cubicBezTo>
                  <a:cubicBezTo>
                    <a:pt x="19792" y="1967"/>
                    <a:pt x="21150" y="1844"/>
                    <a:pt x="22481" y="1625"/>
                  </a:cubicBezTo>
                  <a:cubicBezTo>
                    <a:pt x="23235" y="1501"/>
                    <a:pt x="24003" y="1323"/>
                    <a:pt x="24689" y="966"/>
                  </a:cubicBezTo>
                  <a:cubicBezTo>
                    <a:pt x="24757" y="939"/>
                    <a:pt x="24840" y="884"/>
                    <a:pt x="24867" y="802"/>
                  </a:cubicBezTo>
                  <a:cubicBezTo>
                    <a:pt x="24936" y="596"/>
                    <a:pt x="24648" y="486"/>
                    <a:pt x="24442" y="472"/>
                  </a:cubicBezTo>
                  <a:cubicBezTo>
                    <a:pt x="23386" y="404"/>
                    <a:pt x="22343" y="376"/>
                    <a:pt x="21301" y="308"/>
                  </a:cubicBezTo>
                  <a:cubicBezTo>
                    <a:pt x="20478" y="253"/>
                    <a:pt x="19737" y="6"/>
                    <a:pt x="18873" y="6"/>
                  </a:cubicBezTo>
                  <a:cubicBezTo>
                    <a:pt x="18335" y="3"/>
                    <a:pt x="17796" y="1"/>
                    <a:pt x="17256"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3" name="Google Shape;2803;p33"/>
            <p:cNvSpPr/>
            <p:nvPr/>
          </p:nvSpPr>
          <p:spPr>
            <a:xfrm>
              <a:off x="2414342" y="3726796"/>
              <a:ext cx="1230410" cy="530227"/>
            </a:xfrm>
            <a:custGeom>
              <a:avLst/>
              <a:gdLst/>
              <a:ahLst/>
              <a:cxnLst/>
              <a:rect l="l" t="t" r="r" b="b"/>
              <a:pathLst>
                <a:path w="19641" h="8464" extrusionOk="0">
                  <a:moveTo>
                    <a:pt x="3251" y="2909"/>
                  </a:moveTo>
                  <a:lnTo>
                    <a:pt x="3251" y="2909"/>
                  </a:lnTo>
                  <a:cubicBezTo>
                    <a:pt x="3251" y="2913"/>
                    <a:pt x="3251" y="2917"/>
                    <a:pt x="3251" y="2921"/>
                  </a:cubicBezTo>
                  <a:lnTo>
                    <a:pt x="3251" y="2921"/>
                  </a:lnTo>
                  <a:cubicBezTo>
                    <a:pt x="3251" y="2917"/>
                    <a:pt x="3251" y="2913"/>
                    <a:pt x="3251" y="2909"/>
                  </a:cubicBezTo>
                  <a:close/>
                  <a:moveTo>
                    <a:pt x="12810" y="1"/>
                  </a:moveTo>
                  <a:cubicBezTo>
                    <a:pt x="12081" y="447"/>
                    <a:pt x="11598" y="1268"/>
                    <a:pt x="11518" y="2120"/>
                  </a:cubicBezTo>
                  <a:lnTo>
                    <a:pt x="11518" y="2120"/>
                  </a:lnTo>
                  <a:cubicBezTo>
                    <a:pt x="11409" y="1786"/>
                    <a:pt x="11215" y="1477"/>
                    <a:pt x="10959" y="1235"/>
                  </a:cubicBezTo>
                  <a:cubicBezTo>
                    <a:pt x="10287" y="2017"/>
                    <a:pt x="10067" y="3156"/>
                    <a:pt x="10410" y="4143"/>
                  </a:cubicBezTo>
                  <a:cubicBezTo>
                    <a:pt x="10122" y="3690"/>
                    <a:pt x="9848" y="3252"/>
                    <a:pt x="9560" y="2799"/>
                  </a:cubicBezTo>
                  <a:cubicBezTo>
                    <a:pt x="9080" y="3841"/>
                    <a:pt x="8819" y="4980"/>
                    <a:pt x="8833" y="6132"/>
                  </a:cubicBezTo>
                  <a:cubicBezTo>
                    <a:pt x="8065" y="5624"/>
                    <a:pt x="8339" y="4459"/>
                    <a:pt x="8229" y="3540"/>
                  </a:cubicBezTo>
                  <a:cubicBezTo>
                    <a:pt x="8216" y="3416"/>
                    <a:pt x="8188" y="3279"/>
                    <a:pt x="8092" y="3197"/>
                  </a:cubicBezTo>
                  <a:cubicBezTo>
                    <a:pt x="8026" y="3125"/>
                    <a:pt x="7940" y="3098"/>
                    <a:pt x="7848" y="3098"/>
                  </a:cubicBezTo>
                  <a:cubicBezTo>
                    <a:pt x="7710" y="3098"/>
                    <a:pt x="7557" y="3158"/>
                    <a:pt x="7434" y="3224"/>
                  </a:cubicBezTo>
                  <a:cubicBezTo>
                    <a:pt x="6452" y="3770"/>
                    <a:pt x="5686" y="4682"/>
                    <a:pt x="5327" y="5731"/>
                  </a:cubicBezTo>
                  <a:lnTo>
                    <a:pt x="5327" y="5731"/>
                  </a:lnTo>
                  <a:cubicBezTo>
                    <a:pt x="5792" y="4365"/>
                    <a:pt x="6243" y="3013"/>
                    <a:pt x="6707" y="1647"/>
                  </a:cubicBezTo>
                  <a:lnTo>
                    <a:pt x="6707" y="1647"/>
                  </a:lnTo>
                  <a:cubicBezTo>
                    <a:pt x="4869" y="2552"/>
                    <a:pt x="3539" y="4390"/>
                    <a:pt x="3251" y="6420"/>
                  </a:cubicBezTo>
                  <a:cubicBezTo>
                    <a:pt x="3319" y="5258"/>
                    <a:pt x="3319" y="4083"/>
                    <a:pt x="3251" y="2921"/>
                  </a:cubicBezTo>
                  <a:lnTo>
                    <a:pt x="3251" y="2921"/>
                  </a:lnTo>
                  <a:cubicBezTo>
                    <a:pt x="3325" y="4245"/>
                    <a:pt x="1989" y="5272"/>
                    <a:pt x="1907" y="6722"/>
                  </a:cubicBezTo>
                  <a:cubicBezTo>
                    <a:pt x="1742" y="6173"/>
                    <a:pt x="1234" y="5762"/>
                    <a:pt x="672" y="5666"/>
                  </a:cubicBezTo>
                  <a:lnTo>
                    <a:pt x="672" y="5666"/>
                  </a:lnTo>
                  <a:cubicBezTo>
                    <a:pt x="370" y="6173"/>
                    <a:pt x="796" y="6818"/>
                    <a:pt x="1138" y="7229"/>
                  </a:cubicBezTo>
                  <a:cubicBezTo>
                    <a:pt x="754" y="7188"/>
                    <a:pt x="384" y="7133"/>
                    <a:pt x="0" y="7092"/>
                  </a:cubicBezTo>
                  <a:lnTo>
                    <a:pt x="0" y="7092"/>
                  </a:lnTo>
                  <a:cubicBezTo>
                    <a:pt x="370" y="7709"/>
                    <a:pt x="1234" y="7778"/>
                    <a:pt x="1961" y="7778"/>
                  </a:cubicBezTo>
                  <a:cubicBezTo>
                    <a:pt x="2499" y="7775"/>
                    <a:pt x="3036" y="7773"/>
                    <a:pt x="3573" y="7773"/>
                  </a:cubicBezTo>
                  <a:cubicBezTo>
                    <a:pt x="7902" y="7773"/>
                    <a:pt x="12223" y="7862"/>
                    <a:pt x="16555" y="7874"/>
                  </a:cubicBezTo>
                  <a:cubicBezTo>
                    <a:pt x="17611" y="7887"/>
                    <a:pt x="18722" y="7915"/>
                    <a:pt x="19641" y="8463"/>
                  </a:cubicBezTo>
                  <a:cubicBezTo>
                    <a:pt x="19600" y="8422"/>
                    <a:pt x="19462" y="7476"/>
                    <a:pt x="19188" y="7257"/>
                  </a:cubicBezTo>
                  <a:cubicBezTo>
                    <a:pt x="18914" y="7034"/>
                    <a:pt x="18608" y="6961"/>
                    <a:pt x="18283" y="6961"/>
                  </a:cubicBezTo>
                  <a:cubicBezTo>
                    <a:pt x="18088" y="6961"/>
                    <a:pt x="17885" y="6987"/>
                    <a:pt x="17679" y="7023"/>
                  </a:cubicBezTo>
                  <a:cubicBezTo>
                    <a:pt x="18132" y="6749"/>
                    <a:pt x="18447" y="6269"/>
                    <a:pt x="18544" y="5748"/>
                  </a:cubicBezTo>
                  <a:cubicBezTo>
                    <a:pt x="18420" y="5736"/>
                    <a:pt x="18295" y="5730"/>
                    <a:pt x="18172" y="5730"/>
                  </a:cubicBezTo>
                  <a:cubicBezTo>
                    <a:pt x="17559" y="5730"/>
                    <a:pt x="16953" y="5874"/>
                    <a:pt x="16416" y="6156"/>
                  </a:cubicBezTo>
                  <a:lnTo>
                    <a:pt x="16416" y="6156"/>
                  </a:lnTo>
                  <a:cubicBezTo>
                    <a:pt x="16880" y="5802"/>
                    <a:pt x="17178" y="5210"/>
                    <a:pt x="17145" y="4637"/>
                  </a:cubicBezTo>
                  <a:lnTo>
                    <a:pt x="17145" y="4637"/>
                  </a:lnTo>
                  <a:cubicBezTo>
                    <a:pt x="16405" y="4698"/>
                    <a:pt x="15673" y="5020"/>
                    <a:pt x="15109" y="5527"/>
                  </a:cubicBezTo>
                  <a:lnTo>
                    <a:pt x="15109" y="5527"/>
                  </a:lnTo>
                  <a:cubicBezTo>
                    <a:pt x="15414" y="5045"/>
                    <a:pt x="15564" y="4464"/>
                    <a:pt x="15499" y="3896"/>
                  </a:cubicBezTo>
                  <a:lnTo>
                    <a:pt x="15499" y="3896"/>
                  </a:lnTo>
                  <a:cubicBezTo>
                    <a:pt x="14251" y="4047"/>
                    <a:pt x="13482" y="5281"/>
                    <a:pt x="12893" y="6406"/>
                  </a:cubicBezTo>
                  <a:cubicBezTo>
                    <a:pt x="13167" y="5007"/>
                    <a:pt x="13359" y="3608"/>
                    <a:pt x="13428" y="2182"/>
                  </a:cubicBezTo>
                  <a:lnTo>
                    <a:pt x="13428" y="2182"/>
                  </a:lnTo>
                  <a:cubicBezTo>
                    <a:pt x="13158" y="2343"/>
                    <a:pt x="12918" y="2558"/>
                    <a:pt x="12726" y="2809"/>
                  </a:cubicBezTo>
                  <a:lnTo>
                    <a:pt x="12726" y="2809"/>
                  </a:lnTo>
                  <a:cubicBezTo>
                    <a:pt x="13045" y="1907"/>
                    <a:pt x="13077" y="912"/>
                    <a:pt x="128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4" name="Google Shape;2804;p33"/>
            <p:cNvSpPr/>
            <p:nvPr/>
          </p:nvSpPr>
          <p:spPr>
            <a:xfrm>
              <a:off x="2434075" y="3728550"/>
              <a:ext cx="1200403" cy="520768"/>
            </a:xfrm>
            <a:custGeom>
              <a:avLst/>
              <a:gdLst/>
              <a:ahLst/>
              <a:cxnLst/>
              <a:rect l="l" t="t" r="r" b="b"/>
              <a:pathLst>
                <a:path w="19162" h="8313" extrusionOk="0">
                  <a:moveTo>
                    <a:pt x="12509" y="0"/>
                  </a:moveTo>
                  <a:cubicBezTo>
                    <a:pt x="12139" y="220"/>
                    <a:pt x="11672" y="563"/>
                    <a:pt x="11714" y="1029"/>
                  </a:cubicBezTo>
                  <a:cubicBezTo>
                    <a:pt x="11755" y="1783"/>
                    <a:pt x="11672" y="2510"/>
                    <a:pt x="11590" y="3251"/>
                  </a:cubicBezTo>
                  <a:cubicBezTo>
                    <a:pt x="11467" y="2826"/>
                    <a:pt x="11343" y="2414"/>
                    <a:pt x="11220" y="1989"/>
                  </a:cubicBezTo>
                  <a:cubicBezTo>
                    <a:pt x="11055" y="2538"/>
                    <a:pt x="11179" y="3169"/>
                    <a:pt x="11206" y="3731"/>
                  </a:cubicBezTo>
                  <a:cubicBezTo>
                    <a:pt x="11220" y="4005"/>
                    <a:pt x="11261" y="4280"/>
                    <a:pt x="11316" y="4540"/>
                  </a:cubicBezTo>
                  <a:cubicBezTo>
                    <a:pt x="11330" y="4677"/>
                    <a:pt x="11371" y="5185"/>
                    <a:pt x="11480" y="5281"/>
                  </a:cubicBezTo>
                  <a:cubicBezTo>
                    <a:pt x="10520" y="4527"/>
                    <a:pt x="10095" y="3320"/>
                    <a:pt x="10219" y="2140"/>
                  </a:cubicBezTo>
                  <a:lnTo>
                    <a:pt x="10219" y="2140"/>
                  </a:lnTo>
                  <a:cubicBezTo>
                    <a:pt x="9876" y="2414"/>
                    <a:pt x="9931" y="3114"/>
                    <a:pt x="9958" y="3512"/>
                  </a:cubicBezTo>
                  <a:cubicBezTo>
                    <a:pt x="10013" y="3937"/>
                    <a:pt x="10205" y="4348"/>
                    <a:pt x="10356" y="4746"/>
                  </a:cubicBezTo>
                  <a:cubicBezTo>
                    <a:pt x="10452" y="4979"/>
                    <a:pt x="10534" y="5226"/>
                    <a:pt x="10644" y="5459"/>
                  </a:cubicBezTo>
                  <a:cubicBezTo>
                    <a:pt x="10712" y="5638"/>
                    <a:pt x="10781" y="5967"/>
                    <a:pt x="10904" y="6104"/>
                  </a:cubicBezTo>
                  <a:cubicBezTo>
                    <a:pt x="10589" y="5775"/>
                    <a:pt x="10301" y="5459"/>
                    <a:pt x="9999" y="5144"/>
                  </a:cubicBezTo>
                  <a:cubicBezTo>
                    <a:pt x="9914" y="5048"/>
                    <a:pt x="9804" y="4953"/>
                    <a:pt x="9702" y="4953"/>
                  </a:cubicBezTo>
                  <a:cubicBezTo>
                    <a:pt x="9672" y="4953"/>
                    <a:pt x="9643" y="4961"/>
                    <a:pt x="9615" y="4979"/>
                  </a:cubicBezTo>
                  <a:cubicBezTo>
                    <a:pt x="9533" y="5034"/>
                    <a:pt x="9519" y="5144"/>
                    <a:pt x="9492" y="5226"/>
                  </a:cubicBezTo>
                  <a:cubicBezTo>
                    <a:pt x="9464" y="5638"/>
                    <a:pt x="9533" y="6035"/>
                    <a:pt x="9725" y="6392"/>
                  </a:cubicBezTo>
                  <a:cubicBezTo>
                    <a:pt x="9135" y="5720"/>
                    <a:pt x="8833" y="4828"/>
                    <a:pt x="8833" y="3937"/>
                  </a:cubicBezTo>
                  <a:cubicBezTo>
                    <a:pt x="8655" y="4252"/>
                    <a:pt x="8641" y="4746"/>
                    <a:pt x="8586" y="5089"/>
                  </a:cubicBezTo>
                  <a:cubicBezTo>
                    <a:pt x="8559" y="5432"/>
                    <a:pt x="8504" y="5802"/>
                    <a:pt x="8559" y="6172"/>
                  </a:cubicBezTo>
                  <a:cubicBezTo>
                    <a:pt x="8586" y="6401"/>
                    <a:pt x="8757" y="6905"/>
                    <a:pt x="8996" y="7016"/>
                  </a:cubicBezTo>
                  <a:lnTo>
                    <a:pt x="8996" y="7016"/>
                  </a:lnTo>
                  <a:cubicBezTo>
                    <a:pt x="8550" y="6825"/>
                    <a:pt x="8143" y="6553"/>
                    <a:pt x="7764" y="6241"/>
                  </a:cubicBezTo>
                  <a:cubicBezTo>
                    <a:pt x="7736" y="6529"/>
                    <a:pt x="7709" y="6831"/>
                    <a:pt x="7736" y="7133"/>
                  </a:cubicBezTo>
                  <a:cubicBezTo>
                    <a:pt x="7201" y="6748"/>
                    <a:pt x="7023" y="6049"/>
                    <a:pt x="7078" y="5391"/>
                  </a:cubicBezTo>
                  <a:cubicBezTo>
                    <a:pt x="7133" y="4760"/>
                    <a:pt x="7352" y="4143"/>
                    <a:pt x="7489" y="3512"/>
                  </a:cubicBezTo>
                  <a:cubicBezTo>
                    <a:pt x="7503" y="3443"/>
                    <a:pt x="7530" y="3374"/>
                    <a:pt x="7489" y="3306"/>
                  </a:cubicBezTo>
                  <a:cubicBezTo>
                    <a:pt x="7465" y="3234"/>
                    <a:pt x="7379" y="3194"/>
                    <a:pt x="7302" y="3194"/>
                  </a:cubicBezTo>
                  <a:cubicBezTo>
                    <a:pt x="7291" y="3194"/>
                    <a:pt x="7280" y="3194"/>
                    <a:pt x="7270" y="3196"/>
                  </a:cubicBezTo>
                  <a:cubicBezTo>
                    <a:pt x="6598" y="3292"/>
                    <a:pt x="5926" y="4115"/>
                    <a:pt x="5569" y="4623"/>
                  </a:cubicBezTo>
                  <a:cubicBezTo>
                    <a:pt x="5377" y="4897"/>
                    <a:pt x="5240" y="5157"/>
                    <a:pt x="5158" y="5459"/>
                  </a:cubicBezTo>
                  <a:cubicBezTo>
                    <a:pt x="5075" y="5788"/>
                    <a:pt x="4815" y="6186"/>
                    <a:pt x="4870" y="6543"/>
                  </a:cubicBezTo>
                  <a:cubicBezTo>
                    <a:pt x="4746" y="5775"/>
                    <a:pt x="4760" y="4979"/>
                    <a:pt x="4897" y="4211"/>
                  </a:cubicBezTo>
                  <a:lnTo>
                    <a:pt x="4897" y="4211"/>
                  </a:lnTo>
                  <a:cubicBezTo>
                    <a:pt x="4760" y="4293"/>
                    <a:pt x="4664" y="4458"/>
                    <a:pt x="4595" y="4609"/>
                  </a:cubicBezTo>
                  <a:cubicBezTo>
                    <a:pt x="4197" y="5377"/>
                    <a:pt x="4005" y="6255"/>
                    <a:pt x="4047" y="7105"/>
                  </a:cubicBezTo>
                  <a:cubicBezTo>
                    <a:pt x="3635" y="6008"/>
                    <a:pt x="3649" y="4760"/>
                    <a:pt x="4074" y="3676"/>
                  </a:cubicBezTo>
                  <a:lnTo>
                    <a:pt x="4074" y="3676"/>
                  </a:lnTo>
                  <a:cubicBezTo>
                    <a:pt x="3621" y="4047"/>
                    <a:pt x="3347" y="4842"/>
                    <a:pt x="3169" y="5391"/>
                  </a:cubicBezTo>
                  <a:cubicBezTo>
                    <a:pt x="2949" y="6049"/>
                    <a:pt x="2840" y="6735"/>
                    <a:pt x="2840" y="7421"/>
                  </a:cubicBezTo>
                  <a:cubicBezTo>
                    <a:pt x="2291" y="6282"/>
                    <a:pt x="2277" y="4911"/>
                    <a:pt x="2798" y="3772"/>
                  </a:cubicBezTo>
                  <a:lnTo>
                    <a:pt x="2798" y="3772"/>
                  </a:lnTo>
                  <a:cubicBezTo>
                    <a:pt x="2565" y="4156"/>
                    <a:pt x="2414" y="4595"/>
                    <a:pt x="2209" y="5020"/>
                  </a:cubicBezTo>
                  <a:cubicBezTo>
                    <a:pt x="1852" y="5679"/>
                    <a:pt x="1441" y="6625"/>
                    <a:pt x="1715" y="7393"/>
                  </a:cubicBezTo>
                  <a:cubicBezTo>
                    <a:pt x="1194" y="7091"/>
                    <a:pt x="782" y="6598"/>
                    <a:pt x="535" y="6049"/>
                  </a:cubicBezTo>
                  <a:cubicBezTo>
                    <a:pt x="494" y="5994"/>
                    <a:pt x="481" y="5939"/>
                    <a:pt x="481" y="5871"/>
                  </a:cubicBezTo>
                  <a:cubicBezTo>
                    <a:pt x="494" y="5802"/>
                    <a:pt x="535" y="5734"/>
                    <a:pt x="604" y="5734"/>
                  </a:cubicBezTo>
                  <a:cubicBezTo>
                    <a:pt x="554" y="5712"/>
                    <a:pt x="512" y="5702"/>
                    <a:pt x="478" y="5702"/>
                  </a:cubicBezTo>
                  <a:cubicBezTo>
                    <a:pt x="141" y="5702"/>
                    <a:pt x="477" y="6644"/>
                    <a:pt x="577" y="6831"/>
                  </a:cubicBezTo>
                  <a:cubicBezTo>
                    <a:pt x="741" y="7078"/>
                    <a:pt x="1098" y="7558"/>
                    <a:pt x="1427" y="7571"/>
                  </a:cubicBezTo>
                  <a:cubicBezTo>
                    <a:pt x="947" y="7558"/>
                    <a:pt x="467" y="7489"/>
                    <a:pt x="1" y="7366"/>
                  </a:cubicBezTo>
                  <a:lnTo>
                    <a:pt x="1" y="7366"/>
                  </a:lnTo>
                  <a:cubicBezTo>
                    <a:pt x="535" y="7709"/>
                    <a:pt x="1084" y="7777"/>
                    <a:pt x="1715" y="7777"/>
                  </a:cubicBezTo>
                  <a:cubicBezTo>
                    <a:pt x="2038" y="7776"/>
                    <a:pt x="2361" y="7776"/>
                    <a:pt x="2684" y="7776"/>
                  </a:cubicBezTo>
                  <a:cubicBezTo>
                    <a:pt x="7228" y="7776"/>
                    <a:pt x="11762" y="7860"/>
                    <a:pt x="16308" y="7873"/>
                  </a:cubicBezTo>
                  <a:cubicBezTo>
                    <a:pt x="16802" y="7873"/>
                    <a:pt x="17310" y="7873"/>
                    <a:pt x="17831" y="7942"/>
                  </a:cubicBezTo>
                  <a:cubicBezTo>
                    <a:pt x="18064" y="7983"/>
                    <a:pt x="18325" y="8038"/>
                    <a:pt x="18571" y="8106"/>
                  </a:cubicBezTo>
                  <a:cubicBezTo>
                    <a:pt x="18722" y="8147"/>
                    <a:pt x="19024" y="8189"/>
                    <a:pt x="19161" y="8312"/>
                  </a:cubicBezTo>
                  <a:cubicBezTo>
                    <a:pt x="18955" y="7791"/>
                    <a:pt x="18434" y="7489"/>
                    <a:pt x="17899" y="7379"/>
                  </a:cubicBezTo>
                  <a:cubicBezTo>
                    <a:pt x="17728" y="7349"/>
                    <a:pt x="17553" y="7336"/>
                    <a:pt x="17378" y="7336"/>
                  </a:cubicBezTo>
                  <a:cubicBezTo>
                    <a:pt x="17007" y="7336"/>
                    <a:pt x="16631" y="7392"/>
                    <a:pt x="16267" y="7448"/>
                  </a:cubicBezTo>
                  <a:cubicBezTo>
                    <a:pt x="16596" y="7146"/>
                    <a:pt x="16939" y="6831"/>
                    <a:pt x="17268" y="6529"/>
                  </a:cubicBezTo>
                  <a:cubicBezTo>
                    <a:pt x="17337" y="6474"/>
                    <a:pt x="17406" y="6392"/>
                    <a:pt x="17364" y="6296"/>
                  </a:cubicBezTo>
                  <a:cubicBezTo>
                    <a:pt x="17306" y="6289"/>
                    <a:pt x="17248" y="6285"/>
                    <a:pt x="17191" y="6285"/>
                  </a:cubicBezTo>
                  <a:cubicBezTo>
                    <a:pt x="16584" y="6285"/>
                    <a:pt x="16020" y="6667"/>
                    <a:pt x="15581" y="7105"/>
                  </a:cubicBezTo>
                  <a:cubicBezTo>
                    <a:pt x="15664" y="6940"/>
                    <a:pt x="15732" y="6762"/>
                    <a:pt x="15828" y="6598"/>
                  </a:cubicBezTo>
                  <a:lnTo>
                    <a:pt x="15828" y="6598"/>
                  </a:lnTo>
                  <a:cubicBezTo>
                    <a:pt x="15280" y="6748"/>
                    <a:pt x="14772" y="7064"/>
                    <a:pt x="14402" y="7475"/>
                  </a:cubicBezTo>
                  <a:cubicBezTo>
                    <a:pt x="14553" y="6872"/>
                    <a:pt x="14896" y="6323"/>
                    <a:pt x="15321" y="5871"/>
                  </a:cubicBezTo>
                  <a:cubicBezTo>
                    <a:pt x="15760" y="5432"/>
                    <a:pt x="16253" y="5048"/>
                    <a:pt x="16788" y="4732"/>
                  </a:cubicBezTo>
                  <a:cubicBezTo>
                    <a:pt x="16816" y="4691"/>
                    <a:pt x="16830" y="4677"/>
                    <a:pt x="16830" y="4636"/>
                  </a:cubicBezTo>
                  <a:cubicBezTo>
                    <a:pt x="16817" y="4636"/>
                    <a:pt x="16804" y="4636"/>
                    <a:pt x="16792" y="4636"/>
                  </a:cubicBezTo>
                  <a:cubicBezTo>
                    <a:pt x="16304" y="4636"/>
                    <a:pt x="15695" y="4890"/>
                    <a:pt x="15307" y="5157"/>
                  </a:cubicBezTo>
                  <a:cubicBezTo>
                    <a:pt x="14868" y="5459"/>
                    <a:pt x="14553" y="5898"/>
                    <a:pt x="14182" y="6268"/>
                  </a:cubicBezTo>
                  <a:cubicBezTo>
                    <a:pt x="14018" y="6446"/>
                    <a:pt x="13528" y="6814"/>
                    <a:pt x="13565" y="7075"/>
                  </a:cubicBezTo>
                  <a:lnTo>
                    <a:pt x="13565" y="7075"/>
                  </a:lnTo>
                  <a:cubicBezTo>
                    <a:pt x="13401" y="5978"/>
                    <a:pt x="13813" y="4800"/>
                    <a:pt x="14621" y="4047"/>
                  </a:cubicBezTo>
                  <a:lnTo>
                    <a:pt x="14621" y="4047"/>
                  </a:lnTo>
                  <a:cubicBezTo>
                    <a:pt x="14182" y="4335"/>
                    <a:pt x="13798" y="4595"/>
                    <a:pt x="13469" y="5007"/>
                  </a:cubicBezTo>
                  <a:cubicBezTo>
                    <a:pt x="13126" y="5432"/>
                    <a:pt x="12852" y="5912"/>
                    <a:pt x="12591" y="6392"/>
                  </a:cubicBezTo>
                  <a:cubicBezTo>
                    <a:pt x="12879" y="5007"/>
                    <a:pt x="13058" y="3594"/>
                    <a:pt x="13126" y="2167"/>
                  </a:cubicBezTo>
                  <a:lnTo>
                    <a:pt x="13126" y="2167"/>
                  </a:lnTo>
                  <a:cubicBezTo>
                    <a:pt x="12859" y="2328"/>
                    <a:pt x="12620" y="2541"/>
                    <a:pt x="12429" y="2790"/>
                  </a:cubicBezTo>
                  <a:lnTo>
                    <a:pt x="12429" y="2790"/>
                  </a:lnTo>
                  <a:cubicBezTo>
                    <a:pt x="12749" y="1890"/>
                    <a:pt x="12785" y="899"/>
                    <a:pt x="12509"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5" name="Google Shape;2805;p33"/>
            <p:cNvSpPr/>
            <p:nvPr/>
          </p:nvSpPr>
          <p:spPr>
            <a:xfrm>
              <a:off x="2678954" y="3267045"/>
              <a:ext cx="346302" cy="999062"/>
            </a:xfrm>
            <a:custGeom>
              <a:avLst/>
              <a:gdLst/>
              <a:ahLst/>
              <a:cxnLst/>
              <a:rect l="l" t="t" r="r" b="b"/>
              <a:pathLst>
                <a:path w="5528" h="15948" extrusionOk="0">
                  <a:moveTo>
                    <a:pt x="5174" y="0"/>
                  </a:moveTo>
                  <a:cubicBezTo>
                    <a:pt x="4631" y="0"/>
                    <a:pt x="4087" y="365"/>
                    <a:pt x="3580" y="647"/>
                  </a:cubicBezTo>
                  <a:cubicBezTo>
                    <a:pt x="2757" y="1099"/>
                    <a:pt x="1825" y="1360"/>
                    <a:pt x="906" y="1429"/>
                  </a:cubicBezTo>
                  <a:cubicBezTo>
                    <a:pt x="878" y="3061"/>
                    <a:pt x="0" y="4638"/>
                    <a:pt x="563" y="6298"/>
                  </a:cubicBezTo>
                  <a:cubicBezTo>
                    <a:pt x="741" y="6791"/>
                    <a:pt x="1029" y="7258"/>
                    <a:pt x="1194" y="7779"/>
                  </a:cubicBezTo>
                  <a:cubicBezTo>
                    <a:pt x="1468" y="8616"/>
                    <a:pt x="1358" y="9521"/>
                    <a:pt x="1235" y="10399"/>
                  </a:cubicBezTo>
                  <a:cubicBezTo>
                    <a:pt x="1002" y="12003"/>
                    <a:pt x="782" y="13622"/>
                    <a:pt x="577" y="15226"/>
                  </a:cubicBezTo>
                  <a:cubicBezTo>
                    <a:pt x="563" y="15391"/>
                    <a:pt x="549" y="15542"/>
                    <a:pt x="590" y="15679"/>
                  </a:cubicBezTo>
                  <a:cubicBezTo>
                    <a:pt x="664" y="15862"/>
                    <a:pt x="854" y="15948"/>
                    <a:pt x="1058" y="15948"/>
                  </a:cubicBezTo>
                  <a:cubicBezTo>
                    <a:pt x="1235" y="15948"/>
                    <a:pt x="1423" y="15883"/>
                    <a:pt x="1550" y="15761"/>
                  </a:cubicBezTo>
                  <a:cubicBezTo>
                    <a:pt x="1825" y="15501"/>
                    <a:pt x="1893" y="15089"/>
                    <a:pt x="1962" y="14733"/>
                  </a:cubicBezTo>
                  <a:cubicBezTo>
                    <a:pt x="2538" y="11345"/>
                    <a:pt x="3429" y="8012"/>
                    <a:pt x="4293" y="4707"/>
                  </a:cubicBezTo>
                  <a:cubicBezTo>
                    <a:pt x="4705" y="3157"/>
                    <a:pt x="5116" y="1607"/>
                    <a:pt x="5528" y="57"/>
                  </a:cubicBezTo>
                  <a:cubicBezTo>
                    <a:pt x="5410" y="18"/>
                    <a:pt x="5292" y="0"/>
                    <a:pt x="51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6" name="Google Shape;2806;p33"/>
            <p:cNvSpPr/>
            <p:nvPr/>
          </p:nvSpPr>
          <p:spPr>
            <a:xfrm>
              <a:off x="2701319" y="3265792"/>
              <a:ext cx="323123" cy="999501"/>
            </a:xfrm>
            <a:custGeom>
              <a:avLst/>
              <a:gdLst/>
              <a:ahLst/>
              <a:cxnLst/>
              <a:rect l="l" t="t" r="r" b="b"/>
              <a:pathLst>
                <a:path w="5158" h="15955" extrusionOk="0">
                  <a:moveTo>
                    <a:pt x="4786" y="1"/>
                  </a:moveTo>
                  <a:cubicBezTo>
                    <a:pt x="4249" y="1"/>
                    <a:pt x="3711" y="361"/>
                    <a:pt x="3210" y="639"/>
                  </a:cubicBezTo>
                  <a:cubicBezTo>
                    <a:pt x="2387" y="1106"/>
                    <a:pt x="1454" y="1366"/>
                    <a:pt x="535" y="1435"/>
                  </a:cubicBezTo>
                  <a:cubicBezTo>
                    <a:pt x="521" y="2614"/>
                    <a:pt x="41" y="3767"/>
                    <a:pt x="0" y="4932"/>
                  </a:cubicBezTo>
                  <a:cubicBezTo>
                    <a:pt x="41" y="4919"/>
                    <a:pt x="69" y="4919"/>
                    <a:pt x="110" y="4891"/>
                  </a:cubicBezTo>
                  <a:cubicBezTo>
                    <a:pt x="466" y="4795"/>
                    <a:pt x="823" y="4713"/>
                    <a:pt x="1180" y="4672"/>
                  </a:cubicBezTo>
                  <a:cubicBezTo>
                    <a:pt x="1308" y="4657"/>
                    <a:pt x="1516" y="4613"/>
                    <a:pt x="1704" y="4613"/>
                  </a:cubicBezTo>
                  <a:cubicBezTo>
                    <a:pt x="1876" y="4613"/>
                    <a:pt x="2033" y="4650"/>
                    <a:pt x="2099" y="4781"/>
                  </a:cubicBezTo>
                  <a:cubicBezTo>
                    <a:pt x="2140" y="4864"/>
                    <a:pt x="2140" y="4960"/>
                    <a:pt x="2140" y="5069"/>
                  </a:cubicBezTo>
                  <a:cubicBezTo>
                    <a:pt x="2181" y="5769"/>
                    <a:pt x="2181" y="6496"/>
                    <a:pt x="2112" y="7182"/>
                  </a:cubicBezTo>
                  <a:cubicBezTo>
                    <a:pt x="1824" y="9760"/>
                    <a:pt x="1550" y="12366"/>
                    <a:pt x="1111" y="14945"/>
                  </a:cubicBezTo>
                  <a:cubicBezTo>
                    <a:pt x="1084" y="15109"/>
                    <a:pt x="1042" y="15315"/>
                    <a:pt x="933" y="15438"/>
                  </a:cubicBezTo>
                  <a:cubicBezTo>
                    <a:pt x="859" y="15520"/>
                    <a:pt x="742" y="15573"/>
                    <a:pt x="635" y="15573"/>
                  </a:cubicBezTo>
                  <a:cubicBezTo>
                    <a:pt x="564" y="15573"/>
                    <a:pt x="497" y="15549"/>
                    <a:pt x="453" y="15493"/>
                  </a:cubicBezTo>
                  <a:cubicBezTo>
                    <a:pt x="384" y="15397"/>
                    <a:pt x="343" y="15274"/>
                    <a:pt x="343" y="15164"/>
                  </a:cubicBezTo>
                  <a:lnTo>
                    <a:pt x="343" y="15164"/>
                  </a:lnTo>
                  <a:cubicBezTo>
                    <a:pt x="316" y="15356"/>
                    <a:pt x="220" y="15685"/>
                    <a:pt x="357" y="15836"/>
                  </a:cubicBezTo>
                  <a:cubicBezTo>
                    <a:pt x="431" y="15921"/>
                    <a:pt x="545" y="15954"/>
                    <a:pt x="668" y="15954"/>
                  </a:cubicBezTo>
                  <a:cubicBezTo>
                    <a:pt x="863" y="15954"/>
                    <a:pt x="1078" y="15869"/>
                    <a:pt x="1180" y="15768"/>
                  </a:cubicBezTo>
                  <a:cubicBezTo>
                    <a:pt x="1454" y="15507"/>
                    <a:pt x="1522" y="15096"/>
                    <a:pt x="1591" y="14739"/>
                  </a:cubicBezTo>
                  <a:cubicBezTo>
                    <a:pt x="2167" y="11337"/>
                    <a:pt x="3059" y="8018"/>
                    <a:pt x="3923" y="4713"/>
                  </a:cubicBezTo>
                  <a:cubicBezTo>
                    <a:pt x="4334" y="3163"/>
                    <a:pt x="4746" y="1599"/>
                    <a:pt x="5157" y="63"/>
                  </a:cubicBezTo>
                  <a:cubicBezTo>
                    <a:pt x="5034" y="20"/>
                    <a:pt x="4910" y="1"/>
                    <a:pt x="4786"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7" name="Google Shape;2807;p33"/>
            <p:cNvSpPr/>
            <p:nvPr/>
          </p:nvSpPr>
          <p:spPr>
            <a:xfrm>
              <a:off x="3157562" y="2150149"/>
              <a:ext cx="475162" cy="520329"/>
            </a:xfrm>
            <a:custGeom>
              <a:avLst/>
              <a:gdLst/>
              <a:ahLst/>
              <a:cxnLst/>
              <a:rect l="l" t="t" r="r" b="b"/>
              <a:pathLst>
                <a:path w="7585" h="8306" extrusionOk="0">
                  <a:moveTo>
                    <a:pt x="0" y="5473"/>
                  </a:moveTo>
                  <a:lnTo>
                    <a:pt x="0" y="5473"/>
                  </a:lnTo>
                  <a:cubicBezTo>
                    <a:pt x="2" y="5476"/>
                    <a:pt x="3" y="5478"/>
                    <a:pt x="5" y="5480"/>
                  </a:cubicBezTo>
                  <a:lnTo>
                    <a:pt x="5" y="5480"/>
                  </a:lnTo>
                  <a:cubicBezTo>
                    <a:pt x="3" y="5478"/>
                    <a:pt x="2" y="5475"/>
                    <a:pt x="0" y="5473"/>
                  </a:cubicBezTo>
                  <a:close/>
                  <a:moveTo>
                    <a:pt x="5541" y="1"/>
                  </a:moveTo>
                  <a:cubicBezTo>
                    <a:pt x="5418" y="1469"/>
                    <a:pt x="4814" y="2868"/>
                    <a:pt x="3758" y="3937"/>
                  </a:cubicBezTo>
                  <a:cubicBezTo>
                    <a:pt x="3376" y="4331"/>
                    <a:pt x="1559" y="5699"/>
                    <a:pt x="537" y="5699"/>
                  </a:cubicBezTo>
                  <a:cubicBezTo>
                    <a:pt x="314" y="5699"/>
                    <a:pt x="129" y="5634"/>
                    <a:pt x="5" y="5480"/>
                  </a:cubicBezTo>
                  <a:lnTo>
                    <a:pt x="5" y="5480"/>
                  </a:lnTo>
                  <a:cubicBezTo>
                    <a:pt x="525" y="6135"/>
                    <a:pt x="1099" y="6723"/>
                    <a:pt x="1742" y="7256"/>
                  </a:cubicBezTo>
                  <a:cubicBezTo>
                    <a:pt x="2291" y="7723"/>
                    <a:pt x="2921" y="8148"/>
                    <a:pt x="3621" y="8271"/>
                  </a:cubicBezTo>
                  <a:cubicBezTo>
                    <a:pt x="3757" y="8295"/>
                    <a:pt x="3893" y="8306"/>
                    <a:pt x="4029" y="8306"/>
                  </a:cubicBezTo>
                  <a:cubicBezTo>
                    <a:pt x="4772" y="8306"/>
                    <a:pt x="5506" y="7970"/>
                    <a:pt x="6062" y="7449"/>
                  </a:cubicBezTo>
                  <a:cubicBezTo>
                    <a:pt x="6721" y="6831"/>
                    <a:pt x="7160" y="5940"/>
                    <a:pt x="7393" y="5076"/>
                  </a:cubicBezTo>
                  <a:cubicBezTo>
                    <a:pt x="7516" y="4596"/>
                    <a:pt x="7585" y="4102"/>
                    <a:pt x="7571" y="3608"/>
                  </a:cubicBezTo>
                  <a:cubicBezTo>
                    <a:pt x="7544" y="3210"/>
                    <a:pt x="7242" y="2607"/>
                    <a:pt x="7297" y="2264"/>
                  </a:cubicBezTo>
                  <a:lnTo>
                    <a:pt x="7297" y="2264"/>
                  </a:lnTo>
                  <a:cubicBezTo>
                    <a:pt x="7242" y="2607"/>
                    <a:pt x="7160" y="2977"/>
                    <a:pt x="7022" y="3293"/>
                  </a:cubicBezTo>
                  <a:cubicBezTo>
                    <a:pt x="7036" y="2058"/>
                    <a:pt x="6487" y="824"/>
                    <a:pt x="55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8" name="Google Shape;2808;p33"/>
            <p:cNvSpPr/>
            <p:nvPr/>
          </p:nvSpPr>
          <p:spPr>
            <a:xfrm>
              <a:off x="1620379" y="2093456"/>
              <a:ext cx="1943624" cy="2200531"/>
            </a:xfrm>
            <a:custGeom>
              <a:avLst/>
              <a:gdLst/>
              <a:ahLst/>
              <a:cxnLst/>
              <a:rect l="l" t="t" r="r" b="b"/>
              <a:pathLst>
                <a:path w="31026" h="35127" extrusionOk="0">
                  <a:moveTo>
                    <a:pt x="8395" y="1"/>
                  </a:moveTo>
                  <a:lnTo>
                    <a:pt x="8395" y="1"/>
                  </a:lnTo>
                  <a:cubicBezTo>
                    <a:pt x="8340" y="206"/>
                    <a:pt x="6571" y="453"/>
                    <a:pt x="6337" y="495"/>
                  </a:cubicBezTo>
                  <a:cubicBezTo>
                    <a:pt x="5611" y="632"/>
                    <a:pt x="4884" y="755"/>
                    <a:pt x="4143" y="837"/>
                  </a:cubicBezTo>
                  <a:cubicBezTo>
                    <a:pt x="3402" y="933"/>
                    <a:pt x="2662" y="975"/>
                    <a:pt x="1921" y="975"/>
                  </a:cubicBezTo>
                  <a:cubicBezTo>
                    <a:pt x="1582" y="991"/>
                    <a:pt x="1147" y="1048"/>
                    <a:pt x="739" y="1048"/>
                  </a:cubicBezTo>
                  <a:cubicBezTo>
                    <a:pt x="470" y="1048"/>
                    <a:pt x="213" y="1023"/>
                    <a:pt x="1" y="947"/>
                  </a:cubicBezTo>
                  <a:lnTo>
                    <a:pt x="1" y="947"/>
                  </a:lnTo>
                  <a:cubicBezTo>
                    <a:pt x="399" y="1729"/>
                    <a:pt x="371" y="2812"/>
                    <a:pt x="385" y="3677"/>
                  </a:cubicBezTo>
                  <a:cubicBezTo>
                    <a:pt x="412" y="4705"/>
                    <a:pt x="385" y="5734"/>
                    <a:pt x="344" y="6763"/>
                  </a:cubicBezTo>
                  <a:cubicBezTo>
                    <a:pt x="261" y="8751"/>
                    <a:pt x="111" y="10740"/>
                    <a:pt x="179" y="12729"/>
                  </a:cubicBezTo>
                  <a:cubicBezTo>
                    <a:pt x="275" y="16377"/>
                    <a:pt x="1084" y="19957"/>
                    <a:pt x="2099" y="23454"/>
                  </a:cubicBezTo>
                  <a:cubicBezTo>
                    <a:pt x="2470" y="24757"/>
                    <a:pt x="2813" y="26129"/>
                    <a:pt x="3320" y="27377"/>
                  </a:cubicBezTo>
                  <a:cubicBezTo>
                    <a:pt x="3951" y="28995"/>
                    <a:pt x="4637" y="30655"/>
                    <a:pt x="4829" y="32383"/>
                  </a:cubicBezTo>
                  <a:cubicBezTo>
                    <a:pt x="4897" y="32987"/>
                    <a:pt x="4897" y="33645"/>
                    <a:pt x="4623" y="34194"/>
                  </a:cubicBezTo>
                  <a:cubicBezTo>
                    <a:pt x="4554" y="34331"/>
                    <a:pt x="4458" y="34482"/>
                    <a:pt x="4458" y="34632"/>
                  </a:cubicBezTo>
                  <a:cubicBezTo>
                    <a:pt x="4486" y="34838"/>
                    <a:pt x="4637" y="34989"/>
                    <a:pt x="4842" y="35058"/>
                  </a:cubicBezTo>
                  <a:cubicBezTo>
                    <a:pt x="4927" y="35088"/>
                    <a:pt x="5014" y="35099"/>
                    <a:pt x="5103" y="35099"/>
                  </a:cubicBezTo>
                  <a:cubicBezTo>
                    <a:pt x="5216" y="35099"/>
                    <a:pt x="5331" y="35081"/>
                    <a:pt x="5446" y="35058"/>
                  </a:cubicBezTo>
                  <a:cubicBezTo>
                    <a:pt x="5693" y="35017"/>
                    <a:pt x="5953" y="34921"/>
                    <a:pt x="6200" y="34825"/>
                  </a:cubicBezTo>
                  <a:cubicBezTo>
                    <a:pt x="6337" y="34770"/>
                    <a:pt x="6461" y="34687"/>
                    <a:pt x="6543" y="34564"/>
                  </a:cubicBezTo>
                  <a:cubicBezTo>
                    <a:pt x="6626" y="34440"/>
                    <a:pt x="6639" y="34303"/>
                    <a:pt x="6653" y="34166"/>
                  </a:cubicBezTo>
                  <a:cubicBezTo>
                    <a:pt x="6900" y="32164"/>
                    <a:pt x="6241" y="30230"/>
                    <a:pt x="5926" y="28255"/>
                  </a:cubicBezTo>
                  <a:cubicBezTo>
                    <a:pt x="5583" y="26184"/>
                    <a:pt x="5378" y="24073"/>
                    <a:pt x="5309" y="21962"/>
                  </a:cubicBezTo>
                  <a:lnTo>
                    <a:pt x="5309" y="21962"/>
                  </a:lnTo>
                  <a:cubicBezTo>
                    <a:pt x="5322" y="22169"/>
                    <a:pt x="7161" y="22700"/>
                    <a:pt x="7394" y="22782"/>
                  </a:cubicBezTo>
                  <a:cubicBezTo>
                    <a:pt x="8120" y="23029"/>
                    <a:pt x="8847" y="23221"/>
                    <a:pt x="9588" y="23358"/>
                  </a:cubicBezTo>
                  <a:cubicBezTo>
                    <a:pt x="10447" y="23507"/>
                    <a:pt x="11391" y="23631"/>
                    <a:pt x="12318" y="23631"/>
                  </a:cubicBezTo>
                  <a:cubicBezTo>
                    <a:pt x="12929" y="23631"/>
                    <a:pt x="13533" y="23577"/>
                    <a:pt x="14100" y="23441"/>
                  </a:cubicBezTo>
                  <a:cubicBezTo>
                    <a:pt x="17104" y="22741"/>
                    <a:pt x="20026" y="21671"/>
                    <a:pt x="22728" y="20135"/>
                  </a:cubicBezTo>
                  <a:lnTo>
                    <a:pt x="22728" y="20135"/>
                  </a:lnTo>
                  <a:cubicBezTo>
                    <a:pt x="22604" y="21342"/>
                    <a:pt x="22824" y="22604"/>
                    <a:pt x="23358" y="23715"/>
                  </a:cubicBezTo>
                  <a:cubicBezTo>
                    <a:pt x="23825" y="24661"/>
                    <a:pt x="24511" y="25498"/>
                    <a:pt x="24840" y="26485"/>
                  </a:cubicBezTo>
                  <a:cubicBezTo>
                    <a:pt x="25073" y="27240"/>
                    <a:pt x="25114" y="28063"/>
                    <a:pt x="25059" y="28858"/>
                  </a:cubicBezTo>
                  <a:cubicBezTo>
                    <a:pt x="24949" y="30710"/>
                    <a:pt x="24469" y="32548"/>
                    <a:pt x="23674" y="34207"/>
                  </a:cubicBezTo>
                  <a:cubicBezTo>
                    <a:pt x="23605" y="34344"/>
                    <a:pt x="23523" y="34482"/>
                    <a:pt x="23551" y="34619"/>
                  </a:cubicBezTo>
                  <a:cubicBezTo>
                    <a:pt x="23564" y="34770"/>
                    <a:pt x="23674" y="34893"/>
                    <a:pt x="23811" y="34975"/>
                  </a:cubicBezTo>
                  <a:cubicBezTo>
                    <a:pt x="23966" y="35080"/>
                    <a:pt x="24145" y="35127"/>
                    <a:pt x="24329" y="35127"/>
                  </a:cubicBezTo>
                  <a:cubicBezTo>
                    <a:pt x="24652" y="35127"/>
                    <a:pt x="24988" y="34983"/>
                    <a:pt x="25224" y="34756"/>
                  </a:cubicBezTo>
                  <a:cubicBezTo>
                    <a:pt x="25608" y="34399"/>
                    <a:pt x="25800" y="33892"/>
                    <a:pt x="25951" y="33412"/>
                  </a:cubicBezTo>
                  <a:cubicBezTo>
                    <a:pt x="27199" y="29544"/>
                    <a:pt x="27130" y="25347"/>
                    <a:pt x="28406" y="21466"/>
                  </a:cubicBezTo>
                  <a:cubicBezTo>
                    <a:pt x="28968" y="19724"/>
                    <a:pt x="29805" y="18050"/>
                    <a:pt x="30326" y="16295"/>
                  </a:cubicBezTo>
                  <a:cubicBezTo>
                    <a:pt x="30875" y="14416"/>
                    <a:pt x="31025" y="12400"/>
                    <a:pt x="30463" y="10548"/>
                  </a:cubicBezTo>
                  <a:cubicBezTo>
                    <a:pt x="29942" y="8902"/>
                    <a:pt x="28749" y="7284"/>
                    <a:pt x="27117" y="6639"/>
                  </a:cubicBezTo>
                  <a:cubicBezTo>
                    <a:pt x="26385" y="6346"/>
                    <a:pt x="25621" y="6222"/>
                    <a:pt x="24852" y="6222"/>
                  </a:cubicBezTo>
                  <a:cubicBezTo>
                    <a:pt x="23458" y="6222"/>
                    <a:pt x="22049" y="6631"/>
                    <a:pt x="20794" y="7188"/>
                  </a:cubicBezTo>
                  <a:cubicBezTo>
                    <a:pt x="19175" y="7887"/>
                    <a:pt x="17639" y="8751"/>
                    <a:pt x="15938" y="9176"/>
                  </a:cubicBezTo>
                  <a:cubicBezTo>
                    <a:pt x="15272" y="9349"/>
                    <a:pt x="14617" y="9435"/>
                    <a:pt x="13985" y="9435"/>
                  </a:cubicBezTo>
                  <a:cubicBezTo>
                    <a:pt x="11507" y="9435"/>
                    <a:pt x="9398" y="8110"/>
                    <a:pt x="8491" y="5487"/>
                  </a:cubicBezTo>
                  <a:cubicBezTo>
                    <a:pt x="7846" y="3773"/>
                    <a:pt x="7928" y="1825"/>
                    <a:pt x="83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9" name="Google Shape;2809;p33"/>
            <p:cNvSpPr/>
            <p:nvPr/>
          </p:nvSpPr>
          <p:spPr>
            <a:xfrm>
              <a:off x="1619564" y="2152781"/>
              <a:ext cx="432251" cy="2139515"/>
            </a:xfrm>
            <a:custGeom>
              <a:avLst/>
              <a:gdLst/>
              <a:ahLst/>
              <a:cxnLst/>
              <a:rect l="l" t="t" r="r" b="b"/>
              <a:pathLst>
                <a:path w="6900" h="34153" extrusionOk="0">
                  <a:moveTo>
                    <a:pt x="0" y="0"/>
                  </a:moveTo>
                  <a:lnTo>
                    <a:pt x="0" y="0"/>
                  </a:lnTo>
                  <a:cubicBezTo>
                    <a:pt x="398" y="782"/>
                    <a:pt x="357" y="1865"/>
                    <a:pt x="384" y="2730"/>
                  </a:cubicBezTo>
                  <a:cubicBezTo>
                    <a:pt x="412" y="3758"/>
                    <a:pt x="384" y="4787"/>
                    <a:pt x="343" y="5816"/>
                  </a:cubicBezTo>
                  <a:cubicBezTo>
                    <a:pt x="331" y="6107"/>
                    <a:pt x="317" y="6399"/>
                    <a:pt x="303" y="6691"/>
                  </a:cubicBezTo>
                  <a:lnTo>
                    <a:pt x="303" y="6691"/>
                  </a:lnTo>
                  <a:cubicBezTo>
                    <a:pt x="319" y="6626"/>
                    <a:pt x="338" y="6562"/>
                    <a:pt x="357" y="6501"/>
                  </a:cubicBezTo>
                  <a:cubicBezTo>
                    <a:pt x="960" y="4389"/>
                    <a:pt x="1276" y="2400"/>
                    <a:pt x="1632" y="233"/>
                  </a:cubicBezTo>
                  <a:cubicBezTo>
                    <a:pt x="1413" y="151"/>
                    <a:pt x="96" y="165"/>
                    <a:pt x="0" y="0"/>
                  </a:cubicBezTo>
                  <a:close/>
                  <a:moveTo>
                    <a:pt x="303" y="6691"/>
                  </a:moveTo>
                  <a:lnTo>
                    <a:pt x="303" y="6691"/>
                  </a:lnTo>
                  <a:cubicBezTo>
                    <a:pt x="271" y="6827"/>
                    <a:pt x="254" y="6969"/>
                    <a:pt x="283" y="7101"/>
                  </a:cubicBezTo>
                  <a:lnTo>
                    <a:pt x="283" y="7101"/>
                  </a:lnTo>
                  <a:cubicBezTo>
                    <a:pt x="290" y="6964"/>
                    <a:pt x="297" y="6828"/>
                    <a:pt x="303" y="6691"/>
                  </a:cubicBezTo>
                  <a:close/>
                  <a:moveTo>
                    <a:pt x="5445" y="21067"/>
                  </a:moveTo>
                  <a:lnTo>
                    <a:pt x="5445" y="21067"/>
                  </a:lnTo>
                  <a:cubicBezTo>
                    <a:pt x="5445" y="21067"/>
                    <a:pt x="5445" y="21067"/>
                    <a:pt x="5445" y="21067"/>
                  </a:cubicBezTo>
                  <a:lnTo>
                    <a:pt x="5445" y="21067"/>
                  </a:lnTo>
                  <a:cubicBezTo>
                    <a:pt x="5445" y="21067"/>
                    <a:pt x="5445" y="21067"/>
                    <a:pt x="5445" y="21067"/>
                  </a:cubicBezTo>
                  <a:close/>
                  <a:moveTo>
                    <a:pt x="283" y="7101"/>
                  </a:moveTo>
                  <a:cubicBezTo>
                    <a:pt x="206" y="8661"/>
                    <a:pt x="125" y="10221"/>
                    <a:pt x="178" y="11782"/>
                  </a:cubicBezTo>
                  <a:cubicBezTo>
                    <a:pt x="274" y="15430"/>
                    <a:pt x="1084" y="19010"/>
                    <a:pt x="2099" y="22507"/>
                  </a:cubicBezTo>
                  <a:cubicBezTo>
                    <a:pt x="2469" y="23810"/>
                    <a:pt x="2812" y="25182"/>
                    <a:pt x="3306" y="26430"/>
                  </a:cubicBezTo>
                  <a:cubicBezTo>
                    <a:pt x="3950" y="28048"/>
                    <a:pt x="4636" y="29708"/>
                    <a:pt x="4828" y="31436"/>
                  </a:cubicBezTo>
                  <a:cubicBezTo>
                    <a:pt x="4897" y="32040"/>
                    <a:pt x="4897" y="32698"/>
                    <a:pt x="4622" y="33247"/>
                  </a:cubicBezTo>
                  <a:cubicBezTo>
                    <a:pt x="4554" y="33384"/>
                    <a:pt x="4458" y="33535"/>
                    <a:pt x="4458" y="33685"/>
                  </a:cubicBezTo>
                  <a:cubicBezTo>
                    <a:pt x="4471" y="33891"/>
                    <a:pt x="4636" y="34042"/>
                    <a:pt x="4842" y="34111"/>
                  </a:cubicBezTo>
                  <a:cubicBezTo>
                    <a:pt x="4920" y="34141"/>
                    <a:pt x="5007" y="34152"/>
                    <a:pt x="5096" y="34152"/>
                  </a:cubicBezTo>
                  <a:cubicBezTo>
                    <a:pt x="5211" y="34152"/>
                    <a:pt x="5330" y="34134"/>
                    <a:pt x="5445" y="34111"/>
                  </a:cubicBezTo>
                  <a:cubicBezTo>
                    <a:pt x="5692" y="34070"/>
                    <a:pt x="5953" y="33974"/>
                    <a:pt x="6200" y="33878"/>
                  </a:cubicBezTo>
                  <a:cubicBezTo>
                    <a:pt x="6337" y="33823"/>
                    <a:pt x="6446" y="33740"/>
                    <a:pt x="6542" y="33617"/>
                  </a:cubicBezTo>
                  <a:cubicBezTo>
                    <a:pt x="6625" y="33493"/>
                    <a:pt x="6639" y="33356"/>
                    <a:pt x="6652" y="33219"/>
                  </a:cubicBezTo>
                  <a:cubicBezTo>
                    <a:pt x="6899" y="31217"/>
                    <a:pt x="6241" y="29283"/>
                    <a:pt x="5912" y="27308"/>
                  </a:cubicBezTo>
                  <a:cubicBezTo>
                    <a:pt x="5733" y="26142"/>
                    <a:pt x="5569" y="24962"/>
                    <a:pt x="5473" y="23797"/>
                  </a:cubicBezTo>
                  <a:cubicBezTo>
                    <a:pt x="5390" y="22864"/>
                    <a:pt x="5322" y="22014"/>
                    <a:pt x="5445" y="21067"/>
                  </a:cubicBezTo>
                  <a:lnTo>
                    <a:pt x="5445" y="21067"/>
                  </a:lnTo>
                  <a:cubicBezTo>
                    <a:pt x="5445" y="21067"/>
                    <a:pt x="5445" y="21067"/>
                    <a:pt x="5445" y="21067"/>
                  </a:cubicBezTo>
                  <a:cubicBezTo>
                    <a:pt x="5427" y="21067"/>
                    <a:pt x="3634" y="19763"/>
                    <a:pt x="3470" y="19613"/>
                  </a:cubicBezTo>
                  <a:cubicBezTo>
                    <a:pt x="2935" y="19078"/>
                    <a:pt x="2304" y="18502"/>
                    <a:pt x="1852" y="17885"/>
                  </a:cubicBezTo>
                  <a:cubicBezTo>
                    <a:pt x="1248" y="17021"/>
                    <a:pt x="960" y="15979"/>
                    <a:pt x="864" y="14950"/>
                  </a:cubicBezTo>
                  <a:cubicBezTo>
                    <a:pt x="768" y="13990"/>
                    <a:pt x="796" y="12687"/>
                    <a:pt x="1001" y="11754"/>
                  </a:cubicBezTo>
                  <a:lnTo>
                    <a:pt x="1001" y="11754"/>
                  </a:lnTo>
                  <a:cubicBezTo>
                    <a:pt x="968" y="11895"/>
                    <a:pt x="835" y="11961"/>
                    <a:pt x="702" y="11961"/>
                  </a:cubicBezTo>
                  <a:cubicBezTo>
                    <a:pt x="614" y="11961"/>
                    <a:pt x="526" y="11932"/>
                    <a:pt x="467" y="11878"/>
                  </a:cubicBezTo>
                  <a:cubicBezTo>
                    <a:pt x="288" y="11741"/>
                    <a:pt x="261" y="11507"/>
                    <a:pt x="220" y="11274"/>
                  </a:cubicBezTo>
                  <a:cubicBezTo>
                    <a:pt x="55" y="9862"/>
                    <a:pt x="467" y="8778"/>
                    <a:pt x="864" y="7475"/>
                  </a:cubicBezTo>
                  <a:lnTo>
                    <a:pt x="864" y="7475"/>
                  </a:lnTo>
                  <a:cubicBezTo>
                    <a:pt x="818" y="7492"/>
                    <a:pt x="770" y="7499"/>
                    <a:pt x="724" y="7499"/>
                  </a:cubicBezTo>
                  <a:cubicBezTo>
                    <a:pt x="539" y="7499"/>
                    <a:pt x="370" y="7376"/>
                    <a:pt x="316" y="7201"/>
                  </a:cubicBezTo>
                  <a:cubicBezTo>
                    <a:pt x="301" y="7168"/>
                    <a:pt x="291" y="7135"/>
                    <a:pt x="283" y="7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0" name="Google Shape;2810;p33"/>
            <p:cNvSpPr/>
            <p:nvPr/>
          </p:nvSpPr>
          <p:spPr>
            <a:xfrm>
              <a:off x="1933165" y="2093456"/>
              <a:ext cx="1629960" cy="2203914"/>
            </a:xfrm>
            <a:custGeom>
              <a:avLst/>
              <a:gdLst/>
              <a:ahLst/>
              <a:cxnLst/>
              <a:rect l="l" t="t" r="r" b="b"/>
              <a:pathLst>
                <a:path w="26019" h="35181" extrusionOk="0">
                  <a:moveTo>
                    <a:pt x="3429" y="1"/>
                  </a:moveTo>
                  <a:lnTo>
                    <a:pt x="3429" y="1"/>
                  </a:lnTo>
                  <a:cubicBezTo>
                    <a:pt x="2798" y="179"/>
                    <a:pt x="2167" y="344"/>
                    <a:pt x="1509" y="467"/>
                  </a:cubicBezTo>
                  <a:cubicBezTo>
                    <a:pt x="1358" y="495"/>
                    <a:pt x="0" y="769"/>
                    <a:pt x="0" y="810"/>
                  </a:cubicBezTo>
                  <a:cubicBezTo>
                    <a:pt x="234" y="2264"/>
                    <a:pt x="234" y="3718"/>
                    <a:pt x="755" y="5117"/>
                  </a:cubicBezTo>
                  <a:cubicBezTo>
                    <a:pt x="1098" y="6022"/>
                    <a:pt x="1578" y="6859"/>
                    <a:pt x="1893" y="7791"/>
                  </a:cubicBezTo>
                  <a:cubicBezTo>
                    <a:pt x="1921" y="7887"/>
                    <a:pt x="1962" y="8011"/>
                    <a:pt x="1893" y="8093"/>
                  </a:cubicBezTo>
                  <a:cubicBezTo>
                    <a:pt x="1850" y="8142"/>
                    <a:pt x="1792" y="8162"/>
                    <a:pt x="1731" y="8162"/>
                  </a:cubicBezTo>
                  <a:cubicBezTo>
                    <a:pt x="1638" y="8162"/>
                    <a:pt x="1540" y="8113"/>
                    <a:pt x="1482" y="8038"/>
                  </a:cubicBezTo>
                  <a:cubicBezTo>
                    <a:pt x="1358" y="7942"/>
                    <a:pt x="1262" y="7791"/>
                    <a:pt x="1098" y="7764"/>
                  </a:cubicBezTo>
                  <a:lnTo>
                    <a:pt x="1098" y="7764"/>
                  </a:lnTo>
                  <a:cubicBezTo>
                    <a:pt x="1427" y="9122"/>
                    <a:pt x="2730" y="10219"/>
                    <a:pt x="2579" y="11590"/>
                  </a:cubicBezTo>
                  <a:cubicBezTo>
                    <a:pt x="2524" y="12016"/>
                    <a:pt x="2236" y="12496"/>
                    <a:pt x="1811" y="12496"/>
                  </a:cubicBezTo>
                  <a:cubicBezTo>
                    <a:pt x="2085" y="12496"/>
                    <a:pt x="2469" y="16775"/>
                    <a:pt x="2647" y="17323"/>
                  </a:cubicBezTo>
                  <a:cubicBezTo>
                    <a:pt x="3059" y="18764"/>
                    <a:pt x="3964" y="19998"/>
                    <a:pt x="5144" y="20931"/>
                  </a:cubicBezTo>
                  <a:cubicBezTo>
                    <a:pt x="5487" y="21205"/>
                    <a:pt x="5857" y="21466"/>
                    <a:pt x="6200" y="21726"/>
                  </a:cubicBezTo>
                  <a:cubicBezTo>
                    <a:pt x="6335" y="21821"/>
                    <a:pt x="7691" y="22398"/>
                    <a:pt x="7722" y="22398"/>
                  </a:cubicBezTo>
                  <a:cubicBezTo>
                    <a:pt x="7722" y="22398"/>
                    <a:pt x="7722" y="22398"/>
                    <a:pt x="7722" y="22398"/>
                  </a:cubicBezTo>
                  <a:cubicBezTo>
                    <a:pt x="7914" y="21301"/>
                    <a:pt x="8477" y="20313"/>
                    <a:pt x="9039" y="19353"/>
                  </a:cubicBezTo>
                  <a:cubicBezTo>
                    <a:pt x="9080" y="19285"/>
                    <a:pt x="9121" y="19216"/>
                    <a:pt x="9190" y="19175"/>
                  </a:cubicBezTo>
                  <a:cubicBezTo>
                    <a:pt x="9286" y="19120"/>
                    <a:pt x="9382" y="19106"/>
                    <a:pt x="9464" y="19079"/>
                  </a:cubicBezTo>
                  <a:cubicBezTo>
                    <a:pt x="11096" y="18887"/>
                    <a:pt x="12674" y="18421"/>
                    <a:pt x="14155" y="17694"/>
                  </a:cubicBezTo>
                  <a:cubicBezTo>
                    <a:pt x="14799" y="17365"/>
                    <a:pt x="15362" y="17063"/>
                    <a:pt x="16048" y="16830"/>
                  </a:cubicBezTo>
                  <a:cubicBezTo>
                    <a:pt x="16459" y="16693"/>
                    <a:pt x="16857" y="16583"/>
                    <a:pt x="17282" y="16487"/>
                  </a:cubicBezTo>
                  <a:cubicBezTo>
                    <a:pt x="17419" y="16459"/>
                    <a:pt x="18283" y="16405"/>
                    <a:pt x="18338" y="16322"/>
                  </a:cubicBezTo>
                  <a:lnTo>
                    <a:pt x="18338" y="16322"/>
                  </a:lnTo>
                  <a:cubicBezTo>
                    <a:pt x="17762" y="17241"/>
                    <a:pt x="17693" y="18942"/>
                    <a:pt x="17652" y="20012"/>
                  </a:cubicBezTo>
                  <a:cubicBezTo>
                    <a:pt x="17584" y="21287"/>
                    <a:pt x="17762" y="22604"/>
                    <a:pt x="18352" y="23756"/>
                  </a:cubicBezTo>
                  <a:cubicBezTo>
                    <a:pt x="18818" y="24702"/>
                    <a:pt x="19504" y="25539"/>
                    <a:pt x="19819" y="26540"/>
                  </a:cubicBezTo>
                  <a:cubicBezTo>
                    <a:pt x="20066" y="27295"/>
                    <a:pt x="20094" y="28118"/>
                    <a:pt x="20053" y="28899"/>
                  </a:cubicBezTo>
                  <a:cubicBezTo>
                    <a:pt x="19943" y="30751"/>
                    <a:pt x="19463" y="32589"/>
                    <a:pt x="18654" y="34248"/>
                  </a:cubicBezTo>
                  <a:cubicBezTo>
                    <a:pt x="18585" y="34386"/>
                    <a:pt x="18516" y="34523"/>
                    <a:pt x="18544" y="34660"/>
                  </a:cubicBezTo>
                  <a:cubicBezTo>
                    <a:pt x="18558" y="34825"/>
                    <a:pt x="18654" y="34934"/>
                    <a:pt x="18791" y="35030"/>
                  </a:cubicBezTo>
                  <a:cubicBezTo>
                    <a:pt x="18949" y="35134"/>
                    <a:pt x="19130" y="35181"/>
                    <a:pt x="19315" y="35181"/>
                  </a:cubicBezTo>
                  <a:cubicBezTo>
                    <a:pt x="19643" y="35181"/>
                    <a:pt x="19980" y="35034"/>
                    <a:pt x="20217" y="34797"/>
                  </a:cubicBezTo>
                  <a:cubicBezTo>
                    <a:pt x="20601" y="34440"/>
                    <a:pt x="20779" y="33947"/>
                    <a:pt x="20944" y="33467"/>
                  </a:cubicBezTo>
                  <a:cubicBezTo>
                    <a:pt x="22192" y="29599"/>
                    <a:pt x="22124" y="25388"/>
                    <a:pt x="23385" y="21520"/>
                  </a:cubicBezTo>
                  <a:cubicBezTo>
                    <a:pt x="23961" y="19765"/>
                    <a:pt x="24798" y="18105"/>
                    <a:pt x="25306" y="16336"/>
                  </a:cubicBezTo>
                  <a:cubicBezTo>
                    <a:pt x="25854" y="14471"/>
                    <a:pt x="26019" y="12454"/>
                    <a:pt x="25443" y="10603"/>
                  </a:cubicBezTo>
                  <a:cubicBezTo>
                    <a:pt x="24935" y="8957"/>
                    <a:pt x="23728" y="7339"/>
                    <a:pt x="22110" y="6694"/>
                  </a:cubicBezTo>
                  <a:cubicBezTo>
                    <a:pt x="21378" y="6401"/>
                    <a:pt x="20614" y="6277"/>
                    <a:pt x="19844" y="6277"/>
                  </a:cubicBezTo>
                  <a:cubicBezTo>
                    <a:pt x="18449" y="6277"/>
                    <a:pt x="17037" y="6686"/>
                    <a:pt x="15773" y="7243"/>
                  </a:cubicBezTo>
                  <a:cubicBezTo>
                    <a:pt x="14169" y="7942"/>
                    <a:pt x="12619" y="8792"/>
                    <a:pt x="10932" y="9231"/>
                  </a:cubicBezTo>
                  <a:cubicBezTo>
                    <a:pt x="10266" y="9404"/>
                    <a:pt x="9610" y="9490"/>
                    <a:pt x="8978" y="9490"/>
                  </a:cubicBezTo>
                  <a:cubicBezTo>
                    <a:pt x="6500" y="9490"/>
                    <a:pt x="4391" y="8165"/>
                    <a:pt x="3484" y="5542"/>
                  </a:cubicBezTo>
                  <a:cubicBezTo>
                    <a:pt x="2867" y="3773"/>
                    <a:pt x="2949" y="1825"/>
                    <a:pt x="3429"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1" name="Google Shape;2811;p33"/>
            <p:cNvSpPr/>
            <p:nvPr/>
          </p:nvSpPr>
          <p:spPr>
            <a:xfrm>
              <a:off x="1623824" y="2093456"/>
              <a:ext cx="1633468" cy="2203475"/>
            </a:xfrm>
            <a:custGeom>
              <a:avLst/>
              <a:gdLst/>
              <a:ahLst/>
              <a:cxnLst/>
              <a:rect l="l" t="t" r="r" b="b"/>
              <a:pathLst>
                <a:path w="26075" h="35174" extrusionOk="0">
                  <a:moveTo>
                    <a:pt x="9163" y="14457"/>
                  </a:moveTo>
                  <a:cubicBezTo>
                    <a:pt x="9158" y="14462"/>
                    <a:pt x="9154" y="14468"/>
                    <a:pt x="9149" y="14473"/>
                  </a:cubicBezTo>
                  <a:lnTo>
                    <a:pt x="9149" y="14473"/>
                  </a:lnTo>
                  <a:cubicBezTo>
                    <a:pt x="9154" y="14468"/>
                    <a:pt x="9158" y="14462"/>
                    <a:pt x="9163" y="14457"/>
                  </a:cubicBezTo>
                  <a:close/>
                  <a:moveTo>
                    <a:pt x="8381" y="1"/>
                  </a:moveTo>
                  <a:lnTo>
                    <a:pt x="8381" y="1"/>
                  </a:lnTo>
                  <a:cubicBezTo>
                    <a:pt x="7750" y="179"/>
                    <a:pt x="7119" y="344"/>
                    <a:pt x="6461" y="467"/>
                  </a:cubicBezTo>
                  <a:cubicBezTo>
                    <a:pt x="6447" y="467"/>
                    <a:pt x="6420" y="481"/>
                    <a:pt x="6365" y="481"/>
                  </a:cubicBezTo>
                  <a:lnTo>
                    <a:pt x="6324" y="481"/>
                  </a:lnTo>
                  <a:cubicBezTo>
                    <a:pt x="5610" y="618"/>
                    <a:pt x="4870" y="741"/>
                    <a:pt x="4129" y="824"/>
                  </a:cubicBezTo>
                  <a:cubicBezTo>
                    <a:pt x="3402" y="906"/>
                    <a:pt x="2662" y="961"/>
                    <a:pt x="1921" y="961"/>
                  </a:cubicBezTo>
                  <a:cubicBezTo>
                    <a:pt x="1576" y="969"/>
                    <a:pt x="1133" y="1024"/>
                    <a:pt x="718" y="1024"/>
                  </a:cubicBezTo>
                  <a:cubicBezTo>
                    <a:pt x="457" y="1024"/>
                    <a:pt x="208" y="1002"/>
                    <a:pt x="1" y="933"/>
                  </a:cubicBezTo>
                  <a:lnTo>
                    <a:pt x="1" y="933"/>
                  </a:lnTo>
                  <a:cubicBezTo>
                    <a:pt x="110" y="1112"/>
                    <a:pt x="179" y="1345"/>
                    <a:pt x="220" y="1564"/>
                  </a:cubicBezTo>
                  <a:lnTo>
                    <a:pt x="220" y="1592"/>
                  </a:lnTo>
                  <a:cubicBezTo>
                    <a:pt x="248" y="1688"/>
                    <a:pt x="261" y="1756"/>
                    <a:pt x="275" y="1839"/>
                  </a:cubicBezTo>
                  <a:cubicBezTo>
                    <a:pt x="289" y="1907"/>
                    <a:pt x="289" y="1962"/>
                    <a:pt x="316" y="2031"/>
                  </a:cubicBezTo>
                  <a:cubicBezTo>
                    <a:pt x="385" y="2579"/>
                    <a:pt x="385" y="3155"/>
                    <a:pt x="399" y="3677"/>
                  </a:cubicBezTo>
                  <a:cubicBezTo>
                    <a:pt x="426" y="4705"/>
                    <a:pt x="399" y="5734"/>
                    <a:pt x="371" y="6763"/>
                  </a:cubicBezTo>
                  <a:cubicBezTo>
                    <a:pt x="344" y="7051"/>
                    <a:pt x="330" y="7352"/>
                    <a:pt x="330" y="7654"/>
                  </a:cubicBezTo>
                  <a:cubicBezTo>
                    <a:pt x="302" y="7791"/>
                    <a:pt x="275" y="7928"/>
                    <a:pt x="316" y="8038"/>
                  </a:cubicBezTo>
                  <a:cubicBezTo>
                    <a:pt x="234" y="9602"/>
                    <a:pt x="165" y="11165"/>
                    <a:pt x="193" y="12729"/>
                  </a:cubicBezTo>
                  <a:cubicBezTo>
                    <a:pt x="261" y="15294"/>
                    <a:pt x="522" y="17886"/>
                    <a:pt x="1880" y="20135"/>
                  </a:cubicBezTo>
                  <a:cubicBezTo>
                    <a:pt x="2264" y="20766"/>
                    <a:pt x="2716" y="21370"/>
                    <a:pt x="3073" y="22014"/>
                  </a:cubicBezTo>
                  <a:cubicBezTo>
                    <a:pt x="3690" y="23125"/>
                    <a:pt x="4019" y="24387"/>
                    <a:pt x="4321" y="25635"/>
                  </a:cubicBezTo>
                  <a:cubicBezTo>
                    <a:pt x="4911" y="27980"/>
                    <a:pt x="5460" y="30367"/>
                    <a:pt x="5693" y="32781"/>
                  </a:cubicBezTo>
                  <a:cubicBezTo>
                    <a:pt x="5748" y="33234"/>
                    <a:pt x="5789" y="33686"/>
                    <a:pt x="5610" y="34098"/>
                  </a:cubicBezTo>
                  <a:cubicBezTo>
                    <a:pt x="5500" y="34387"/>
                    <a:pt x="5114" y="34837"/>
                    <a:pt x="4774" y="34837"/>
                  </a:cubicBezTo>
                  <a:cubicBezTo>
                    <a:pt x="4648" y="34837"/>
                    <a:pt x="4528" y="34775"/>
                    <a:pt x="4431" y="34619"/>
                  </a:cubicBezTo>
                  <a:lnTo>
                    <a:pt x="4431" y="34619"/>
                  </a:lnTo>
                  <a:cubicBezTo>
                    <a:pt x="4417" y="34783"/>
                    <a:pt x="4499" y="34962"/>
                    <a:pt x="4650" y="35058"/>
                  </a:cubicBezTo>
                  <a:cubicBezTo>
                    <a:pt x="4787" y="35154"/>
                    <a:pt x="4938" y="35154"/>
                    <a:pt x="5103" y="35154"/>
                  </a:cubicBezTo>
                  <a:cubicBezTo>
                    <a:pt x="5514" y="35126"/>
                    <a:pt x="5926" y="35030"/>
                    <a:pt x="6282" y="34825"/>
                  </a:cubicBezTo>
                  <a:cubicBezTo>
                    <a:pt x="6817" y="34550"/>
                    <a:pt x="6694" y="33960"/>
                    <a:pt x="6708" y="33453"/>
                  </a:cubicBezTo>
                  <a:cubicBezTo>
                    <a:pt x="6721" y="32863"/>
                    <a:pt x="6680" y="32287"/>
                    <a:pt x="6584" y="31697"/>
                  </a:cubicBezTo>
                  <a:cubicBezTo>
                    <a:pt x="6420" y="30532"/>
                    <a:pt x="6132" y="29407"/>
                    <a:pt x="5926" y="28255"/>
                  </a:cubicBezTo>
                  <a:cubicBezTo>
                    <a:pt x="5871" y="27980"/>
                    <a:pt x="5830" y="27706"/>
                    <a:pt x="5789" y="27418"/>
                  </a:cubicBezTo>
                  <a:cubicBezTo>
                    <a:pt x="5761" y="27336"/>
                    <a:pt x="5748" y="27226"/>
                    <a:pt x="5748" y="27144"/>
                  </a:cubicBezTo>
                  <a:cubicBezTo>
                    <a:pt x="5720" y="26952"/>
                    <a:pt x="5693" y="26760"/>
                    <a:pt x="5665" y="26581"/>
                  </a:cubicBezTo>
                  <a:cubicBezTo>
                    <a:pt x="5652" y="26472"/>
                    <a:pt x="5624" y="26348"/>
                    <a:pt x="5624" y="26252"/>
                  </a:cubicBezTo>
                  <a:cubicBezTo>
                    <a:pt x="5610" y="26074"/>
                    <a:pt x="5597" y="25909"/>
                    <a:pt x="5556" y="25731"/>
                  </a:cubicBezTo>
                  <a:cubicBezTo>
                    <a:pt x="5542" y="25621"/>
                    <a:pt x="5542" y="25512"/>
                    <a:pt x="5528" y="25388"/>
                  </a:cubicBezTo>
                  <a:cubicBezTo>
                    <a:pt x="5514" y="25224"/>
                    <a:pt x="5487" y="25073"/>
                    <a:pt x="5473" y="24894"/>
                  </a:cubicBezTo>
                  <a:cubicBezTo>
                    <a:pt x="5446" y="24538"/>
                    <a:pt x="5405" y="24154"/>
                    <a:pt x="5391" y="23783"/>
                  </a:cubicBezTo>
                  <a:cubicBezTo>
                    <a:pt x="5350" y="23221"/>
                    <a:pt x="5350" y="22645"/>
                    <a:pt x="5418" y="22069"/>
                  </a:cubicBezTo>
                  <a:cubicBezTo>
                    <a:pt x="5857" y="22302"/>
                    <a:pt x="7188" y="22700"/>
                    <a:pt x="7380" y="22769"/>
                  </a:cubicBezTo>
                  <a:cubicBezTo>
                    <a:pt x="8093" y="23015"/>
                    <a:pt x="8834" y="23194"/>
                    <a:pt x="9574" y="23331"/>
                  </a:cubicBezTo>
                  <a:cubicBezTo>
                    <a:pt x="10438" y="23489"/>
                    <a:pt x="11387" y="23616"/>
                    <a:pt x="12318" y="23616"/>
                  </a:cubicBezTo>
                  <a:cubicBezTo>
                    <a:pt x="12925" y="23616"/>
                    <a:pt x="13524" y="23562"/>
                    <a:pt x="14087" y="23427"/>
                  </a:cubicBezTo>
                  <a:cubicBezTo>
                    <a:pt x="17063" y="22714"/>
                    <a:pt x="19984" y="21658"/>
                    <a:pt x="22659" y="20149"/>
                  </a:cubicBezTo>
                  <a:lnTo>
                    <a:pt x="22659" y="20149"/>
                  </a:lnTo>
                  <a:cubicBezTo>
                    <a:pt x="22631" y="20752"/>
                    <a:pt x="22673" y="21342"/>
                    <a:pt x="22796" y="21946"/>
                  </a:cubicBezTo>
                  <a:cubicBezTo>
                    <a:pt x="22796" y="21987"/>
                    <a:pt x="22810" y="22000"/>
                    <a:pt x="22810" y="22028"/>
                  </a:cubicBezTo>
                  <a:cubicBezTo>
                    <a:pt x="22823" y="22138"/>
                    <a:pt x="22865" y="22261"/>
                    <a:pt x="22878" y="22357"/>
                  </a:cubicBezTo>
                  <a:lnTo>
                    <a:pt x="22974" y="22714"/>
                  </a:lnTo>
                  <a:cubicBezTo>
                    <a:pt x="23002" y="22755"/>
                    <a:pt x="23002" y="22782"/>
                    <a:pt x="23015" y="22810"/>
                  </a:cubicBezTo>
                  <a:cubicBezTo>
                    <a:pt x="23043" y="22919"/>
                    <a:pt x="23098" y="23057"/>
                    <a:pt x="23153" y="23180"/>
                  </a:cubicBezTo>
                  <a:cubicBezTo>
                    <a:pt x="23166" y="23221"/>
                    <a:pt x="23166" y="23235"/>
                    <a:pt x="23180" y="23262"/>
                  </a:cubicBezTo>
                  <a:cubicBezTo>
                    <a:pt x="23235" y="23427"/>
                    <a:pt x="23303" y="23564"/>
                    <a:pt x="23372" y="23701"/>
                  </a:cubicBezTo>
                  <a:cubicBezTo>
                    <a:pt x="23386" y="23729"/>
                    <a:pt x="23413" y="23783"/>
                    <a:pt x="23441" y="23811"/>
                  </a:cubicBezTo>
                  <a:cubicBezTo>
                    <a:pt x="23784" y="24483"/>
                    <a:pt x="24209" y="25100"/>
                    <a:pt x="24538" y="25759"/>
                  </a:cubicBezTo>
                  <a:cubicBezTo>
                    <a:pt x="24661" y="25992"/>
                    <a:pt x="24757" y="26239"/>
                    <a:pt x="24853" y="26472"/>
                  </a:cubicBezTo>
                  <a:cubicBezTo>
                    <a:pt x="25087" y="27226"/>
                    <a:pt x="25128" y="28049"/>
                    <a:pt x="25073" y="28845"/>
                  </a:cubicBezTo>
                  <a:cubicBezTo>
                    <a:pt x="24963" y="30696"/>
                    <a:pt x="24483" y="32520"/>
                    <a:pt x="23688" y="34194"/>
                  </a:cubicBezTo>
                  <a:cubicBezTo>
                    <a:pt x="23619" y="34331"/>
                    <a:pt x="23550" y="34468"/>
                    <a:pt x="23564" y="34605"/>
                  </a:cubicBezTo>
                  <a:cubicBezTo>
                    <a:pt x="23496" y="34797"/>
                    <a:pt x="23619" y="34921"/>
                    <a:pt x="23729" y="35017"/>
                  </a:cubicBezTo>
                  <a:cubicBezTo>
                    <a:pt x="23892" y="35126"/>
                    <a:pt x="24070" y="35173"/>
                    <a:pt x="24249" y="35173"/>
                  </a:cubicBezTo>
                  <a:cubicBezTo>
                    <a:pt x="24881" y="35173"/>
                    <a:pt x="25539" y="34584"/>
                    <a:pt x="25731" y="34029"/>
                  </a:cubicBezTo>
                  <a:lnTo>
                    <a:pt x="25731" y="34029"/>
                  </a:lnTo>
                  <a:cubicBezTo>
                    <a:pt x="25451" y="34402"/>
                    <a:pt x="24977" y="34633"/>
                    <a:pt x="24510" y="34633"/>
                  </a:cubicBezTo>
                  <a:cubicBezTo>
                    <a:pt x="24496" y="34633"/>
                    <a:pt x="24483" y="34633"/>
                    <a:pt x="24469" y="34632"/>
                  </a:cubicBezTo>
                  <a:cubicBezTo>
                    <a:pt x="24702" y="33247"/>
                    <a:pt x="25224" y="31903"/>
                    <a:pt x="25580" y="30532"/>
                  </a:cubicBezTo>
                  <a:cubicBezTo>
                    <a:pt x="26033" y="28913"/>
                    <a:pt x="26074" y="27446"/>
                    <a:pt x="25635" y="25855"/>
                  </a:cubicBezTo>
                  <a:cubicBezTo>
                    <a:pt x="25375" y="24936"/>
                    <a:pt x="24867" y="24113"/>
                    <a:pt x="24469" y="23235"/>
                  </a:cubicBezTo>
                  <a:cubicBezTo>
                    <a:pt x="23290" y="20588"/>
                    <a:pt x="22961" y="17625"/>
                    <a:pt x="23934" y="14868"/>
                  </a:cubicBezTo>
                  <a:lnTo>
                    <a:pt x="23934" y="14868"/>
                  </a:lnTo>
                  <a:cubicBezTo>
                    <a:pt x="23235" y="16665"/>
                    <a:pt x="21671" y="18174"/>
                    <a:pt x="20094" y="19230"/>
                  </a:cubicBezTo>
                  <a:cubicBezTo>
                    <a:pt x="18877" y="20041"/>
                    <a:pt x="17438" y="20571"/>
                    <a:pt x="15982" y="20571"/>
                  </a:cubicBezTo>
                  <a:cubicBezTo>
                    <a:pt x="15862" y="20571"/>
                    <a:pt x="15742" y="20568"/>
                    <a:pt x="15623" y="20560"/>
                  </a:cubicBezTo>
                  <a:cubicBezTo>
                    <a:pt x="15006" y="20519"/>
                    <a:pt x="14402" y="20368"/>
                    <a:pt x="13895" y="20039"/>
                  </a:cubicBezTo>
                  <a:cubicBezTo>
                    <a:pt x="13415" y="20451"/>
                    <a:pt x="12839" y="20794"/>
                    <a:pt x="12208" y="20835"/>
                  </a:cubicBezTo>
                  <a:cubicBezTo>
                    <a:pt x="12183" y="20836"/>
                    <a:pt x="12158" y="20836"/>
                    <a:pt x="12134" y="20836"/>
                  </a:cubicBezTo>
                  <a:cubicBezTo>
                    <a:pt x="11407" y="20836"/>
                    <a:pt x="10722" y="20448"/>
                    <a:pt x="10191" y="19957"/>
                  </a:cubicBezTo>
                  <a:cubicBezTo>
                    <a:pt x="9794" y="19957"/>
                    <a:pt x="9135" y="18599"/>
                    <a:pt x="9026" y="18297"/>
                  </a:cubicBezTo>
                  <a:cubicBezTo>
                    <a:pt x="8562" y="17178"/>
                    <a:pt x="8301" y="15503"/>
                    <a:pt x="9149" y="14473"/>
                  </a:cubicBezTo>
                  <a:lnTo>
                    <a:pt x="9149" y="14473"/>
                  </a:lnTo>
                  <a:cubicBezTo>
                    <a:pt x="7854" y="16034"/>
                    <a:pt x="7061" y="17947"/>
                    <a:pt x="6228" y="19792"/>
                  </a:cubicBezTo>
                  <a:cubicBezTo>
                    <a:pt x="6115" y="20036"/>
                    <a:pt x="5909" y="20125"/>
                    <a:pt x="5666" y="20125"/>
                  </a:cubicBezTo>
                  <a:cubicBezTo>
                    <a:pt x="5199" y="20125"/>
                    <a:pt x="4595" y="19799"/>
                    <a:pt x="4253" y="19628"/>
                  </a:cubicBezTo>
                  <a:cubicBezTo>
                    <a:pt x="3553" y="19285"/>
                    <a:pt x="2922" y="18832"/>
                    <a:pt x="2374" y="18256"/>
                  </a:cubicBezTo>
                  <a:cubicBezTo>
                    <a:pt x="1317" y="17145"/>
                    <a:pt x="1029" y="15979"/>
                    <a:pt x="1112" y="14457"/>
                  </a:cubicBezTo>
                  <a:cubicBezTo>
                    <a:pt x="1249" y="12057"/>
                    <a:pt x="2264" y="9780"/>
                    <a:pt x="3347" y="7627"/>
                  </a:cubicBezTo>
                  <a:cubicBezTo>
                    <a:pt x="3402" y="8093"/>
                    <a:pt x="3443" y="8559"/>
                    <a:pt x="3512" y="8998"/>
                  </a:cubicBezTo>
                  <a:cubicBezTo>
                    <a:pt x="4856" y="7627"/>
                    <a:pt x="6173" y="6282"/>
                    <a:pt x="7517" y="4911"/>
                  </a:cubicBezTo>
                  <a:cubicBezTo>
                    <a:pt x="7860" y="4541"/>
                    <a:pt x="8065" y="4431"/>
                    <a:pt x="8079" y="3965"/>
                  </a:cubicBezTo>
                  <a:cubicBezTo>
                    <a:pt x="8079" y="3512"/>
                    <a:pt x="7997" y="3073"/>
                    <a:pt x="8011" y="2648"/>
                  </a:cubicBezTo>
                  <a:cubicBezTo>
                    <a:pt x="8024" y="1756"/>
                    <a:pt x="8162" y="865"/>
                    <a:pt x="8381"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2" name="Google Shape;2812;p33"/>
            <p:cNvSpPr/>
            <p:nvPr/>
          </p:nvSpPr>
          <p:spPr>
            <a:xfrm>
              <a:off x="1824915" y="3063512"/>
              <a:ext cx="583476" cy="516320"/>
            </a:xfrm>
            <a:custGeom>
              <a:avLst/>
              <a:gdLst/>
              <a:ahLst/>
              <a:cxnLst/>
              <a:rect l="l" t="t" r="r" b="b"/>
              <a:pathLst>
                <a:path w="9314" h="8242" extrusionOk="0">
                  <a:moveTo>
                    <a:pt x="5363" y="1"/>
                  </a:moveTo>
                  <a:cubicBezTo>
                    <a:pt x="5020" y="700"/>
                    <a:pt x="4801" y="1454"/>
                    <a:pt x="4677" y="2250"/>
                  </a:cubicBezTo>
                  <a:cubicBezTo>
                    <a:pt x="4581" y="2895"/>
                    <a:pt x="4485" y="3621"/>
                    <a:pt x="4279" y="4252"/>
                  </a:cubicBezTo>
                  <a:cubicBezTo>
                    <a:pt x="4142" y="4719"/>
                    <a:pt x="3868" y="5144"/>
                    <a:pt x="3484" y="5418"/>
                  </a:cubicBezTo>
                  <a:cubicBezTo>
                    <a:pt x="3134" y="5648"/>
                    <a:pt x="2711" y="5730"/>
                    <a:pt x="2283" y="5730"/>
                  </a:cubicBezTo>
                  <a:cubicBezTo>
                    <a:pt x="2074" y="5730"/>
                    <a:pt x="1863" y="5710"/>
                    <a:pt x="1660" y="5679"/>
                  </a:cubicBezTo>
                  <a:cubicBezTo>
                    <a:pt x="1084" y="5583"/>
                    <a:pt x="508" y="5418"/>
                    <a:pt x="0" y="5171"/>
                  </a:cubicBezTo>
                  <a:lnTo>
                    <a:pt x="0" y="5171"/>
                  </a:lnTo>
                  <a:cubicBezTo>
                    <a:pt x="1043" y="5981"/>
                    <a:pt x="2181" y="6570"/>
                    <a:pt x="3415" y="7009"/>
                  </a:cubicBezTo>
                  <a:cubicBezTo>
                    <a:pt x="4375" y="7338"/>
                    <a:pt x="5253" y="7736"/>
                    <a:pt x="6254" y="7914"/>
                  </a:cubicBezTo>
                  <a:cubicBezTo>
                    <a:pt x="7049" y="8030"/>
                    <a:pt x="7999" y="8242"/>
                    <a:pt x="8835" y="8242"/>
                  </a:cubicBezTo>
                  <a:cubicBezTo>
                    <a:pt x="8994" y="8242"/>
                    <a:pt x="9150" y="8234"/>
                    <a:pt x="9299" y="8216"/>
                  </a:cubicBezTo>
                  <a:cubicBezTo>
                    <a:pt x="9244" y="8024"/>
                    <a:pt x="9162" y="7846"/>
                    <a:pt x="9121" y="7640"/>
                  </a:cubicBezTo>
                  <a:cubicBezTo>
                    <a:pt x="9025" y="6858"/>
                    <a:pt x="9203" y="6118"/>
                    <a:pt x="9313" y="5350"/>
                  </a:cubicBezTo>
                  <a:cubicBezTo>
                    <a:pt x="9272" y="5336"/>
                    <a:pt x="9231" y="5331"/>
                    <a:pt x="9189" y="5331"/>
                  </a:cubicBezTo>
                  <a:cubicBezTo>
                    <a:pt x="9106" y="5331"/>
                    <a:pt x="9020" y="5350"/>
                    <a:pt x="8929" y="5350"/>
                  </a:cubicBezTo>
                  <a:cubicBezTo>
                    <a:pt x="8904" y="5351"/>
                    <a:pt x="8878" y="5351"/>
                    <a:pt x="8853" y="5351"/>
                  </a:cubicBezTo>
                  <a:cubicBezTo>
                    <a:pt x="8127" y="5351"/>
                    <a:pt x="7443" y="4975"/>
                    <a:pt x="6913" y="4472"/>
                  </a:cubicBezTo>
                  <a:cubicBezTo>
                    <a:pt x="6515" y="4472"/>
                    <a:pt x="5870" y="3114"/>
                    <a:pt x="5747" y="2812"/>
                  </a:cubicBezTo>
                  <a:cubicBezTo>
                    <a:pt x="5555" y="2387"/>
                    <a:pt x="5404" y="1921"/>
                    <a:pt x="5349" y="1454"/>
                  </a:cubicBezTo>
                  <a:cubicBezTo>
                    <a:pt x="5322" y="1057"/>
                    <a:pt x="5198" y="357"/>
                    <a:pt x="5363" y="1"/>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3" name="Google Shape;2813;p33"/>
            <p:cNvSpPr/>
            <p:nvPr/>
          </p:nvSpPr>
          <p:spPr>
            <a:xfrm>
              <a:off x="2125611" y="2914542"/>
              <a:ext cx="459752" cy="1406255"/>
            </a:xfrm>
            <a:custGeom>
              <a:avLst/>
              <a:gdLst/>
              <a:ahLst/>
              <a:cxnLst/>
              <a:rect l="l" t="t" r="r" b="b"/>
              <a:pathLst>
                <a:path w="7339" h="22448" extrusionOk="0">
                  <a:moveTo>
                    <a:pt x="3574" y="1"/>
                  </a:moveTo>
                  <a:cubicBezTo>
                    <a:pt x="3290" y="1"/>
                    <a:pt x="3006" y="42"/>
                    <a:pt x="2730" y="129"/>
                  </a:cubicBezTo>
                  <a:cubicBezTo>
                    <a:pt x="1592" y="486"/>
                    <a:pt x="796" y="1569"/>
                    <a:pt x="467" y="2708"/>
                  </a:cubicBezTo>
                  <a:cubicBezTo>
                    <a:pt x="83" y="3970"/>
                    <a:pt x="1" y="5547"/>
                    <a:pt x="453" y="6795"/>
                  </a:cubicBezTo>
                  <a:cubicBezTo>
                    <a:pt x="618" y="7275"/>
                    <a:pt x="755" y="7796"/>
                    <a:pt x="878" y="8331"/>
                  </a:cubicBezTo>
                  <a:cubicBezTo>
                    <a:pt x="1112" y="9360"/>
                    <a:pt x="1276" y="10416"/>
                    <a:pt x="1441" y="11445"/>
                  </a:cubicBezTo>
                  <a:cubicBezTo>
                    <a:pt x="1729" y="13145"/>
                    <a:pt x="1935" y="14860"/>
                    <a:pt x="2099" y="16574"/>
                  </a:cubicBezTo>
                  <a:cubicBezTo>
                    <a:pt x="2236" y="18165"/>
                    <a:pt x="2524" y="19921"/>
                    <a:pt x="2031" y="21471"/>
                  </a:cubicBezTo>
                  <a:cubicBezTo>
                    <a:pt x="1976" y="21635"/>
                    <a:pt x="1907" y="21800"/>
                    <a:pt x="1935" y="21978"/>
                  </a:cubicBezTo>
                  <a:cubicBezTo>
                    <a:pt x="1976" y="22184"/>
                    <a:pt x="2168" y="22335"/>
                    <a:pt x="2346" y="22403"/>
                  </a:cubicBezTo>
                  <a:cubicBezTo>
                    <a:pt x="2449" y="22438"/>
                    <a:pt x="2552" y="22448"/>
                    <a:pt x="2658" y="22448"/>
                  </a:cubicBezTo>
                  <a:cubicBezTo>
                    <a:pt x="2764" y="22448"/>
                    <a:pt x="2874" y="22438"/>
                    <a:pt x="2991" y="22431"/>
                  </a:cubicBezTo>
                  <a:cubicBezTo>
                    <a:pt x="3196" y="22417"/>
                    <a:pt x="3402" y="22390"/>
                    <a:pt x="3580" y="22294"/>
                  </a:cubicBezTo>
                  <a:cubicBezTo>
                    <a:pt x="4225" y="21992"/>
                    <a:pt x="4088" y="20648"/>
                    <a:pt x="4156" y="20058"/>
                  </a:cubicBezTo>
                  <a:cubicBezTo>
                    <a:pt x="4252" y="19057"/>
                    <a:pt x="4376" y="18069"/>
                    <a:pt x="4513" y="17068"/>
                  </a:cubicBezTo>
                  <a:cubicBezTo>
                    <a:pt x="4746" y="15079"/>
                    <a:pt x="5021" y="13090"/>
                    <a:pt x="5322" y="11115"/>
                  </a:cubicBezTo>
                  <a:cubicBezTo>
                    <a:pt x="5459" y="10183"/>
                    <a:pt x="5542" y="9058"/>
                    <a:pt x="5953" y="8194"/>
                  </a:cubicBezTo>
                  <a:cubicBezTo>
                    <a:pt x="6310" y="7412"/>
                    <a:pt x="6721" y="6713"/>
                    <a:pt x="6941" y="5876"/>
                  </a:cubicBezTo>
                  <a:cubicBezTo>
                    <a:pt x="7338" y="4463"/>
                    <a:pt x="7270" y="2886"/>
                    <a:pt x="6488" y="1652"/>
                  </a:cubicBezTo>
                  <a:cubicBezTo>
                    <a:pt x="5851" y="663"/>
                    <a:pt x="4713" y="1"/>
                    <a:pt x="35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4" name="Google Shape;2814;p33"/>
            <p:cNvSpPr/>
            <p:nvPr/>
          </p:nvSpPr>
          <p:spPr>
            <a:xfrm>
              <a:off x="2241629" y="3140816"/>
              <a:ext cx="335025" cy="1177914"/>
            </a:xfrm>
            <a:custGeom>
              <a:avLst/>
              <a:gdLst/>
              <a:ahLst/>
              <a:cxnLst/>
              <a:rect l="l" t="t" r="r" b="b"/>
              <a:pathLst>
                <a:path w="5348" h="18803" extrusionOk="0">
                  <a:moveTo>
                    <a:pt x="5322" y="1"/>
                  </a:moveTo>
                  <a:cubicBezTo>
                    <a:pt x="5321" y="12"/>
                    <a:pt x="5321" y="22"/>
                    <a:pt x="5320" y="33"/>
                  </a:cubicBezTo>
                  <a:lnTo>
                    <a:pt x="5320" y="33"/>
                  </a:lnTo>
                  <a:cubicBezTo>
                    <a:pt x="5321" y="22"/>
                    <a:pt x="5321" y="12"/>
                    <a:pt x="5322" y="1"/>
                  </a:cubicBezTo>
                  <a:close/>
                  <a:moveTo>
                    <a:pt x="5320" y="33"/>
                  </a:moveTo>
                  <a:cubicBezTo>
                    <a:pt x="5214" y="2173"/>
                    <a:pt x="3983" y="4054"/>
                    <a:pt x="2332" y="5364"/>
                  </a:cubicBezTo>
                  <a:cubicBezTo>
                    <a:pt x="2236" y="5446"/>
                    <a:pt x="2126" y="5515"/>
                    <a:pt x="2058" y="5638"/>
                  </a:cubicBezTo>
                  <a:cubicBezTo>
                    <a:pt x="2071" y="5707"/>
                    <a:pt x="2058" y="5720"/>
                    <a:pt x="2044" y="5748"/>
                  </a:cubicBezTo>
                  <a:cubicBezTo>
                    <a:pt x="2003" y="5844"/>
                    <a:pt x="2003" y="5954"/>
                    <a:pt x="2003" y="6050"/>
                  </a:cubicBezTo>
                  <a:cubicBezTo>
                    <a:pt x="1934" y="9478"/>
                    <a:pt x="1687" y="12907"/>
                    <a:pt x="1248" y="16322"/>
                  </a:cubicBezTo>
                  <a:cubicBezTo>
                    <a:pt x="1180" y="16816"/>
                    <a:pt x="1111" y="17310"/>
                    <a:pt x="1001" y="17776"/>
                  </a:cubicBezTo>
                  <a:cubicBezTo>
                    <a:pt x="947" y="17968"/>
                    <a:pt x="878" y="18174"/>
                    <a:pt x="727" y="18311"/>
                  </a:cubicBezTo>
                  <a:cubicBezTo>
                    <a:pt x="637" y="18401"/>
                    <a:pt x="500" y="18462"/>
                    <a:pt x="370" y="18462"/>
                  </a:cubicBezTo>
                  <a:cubicBezTo>
                    <a:pt x="302" y="18462"/>
                    <a:pt x="235" y="18445"/>
                    <a:pt x="179" y="18407"/>
                  </a:cubicBezTo>
                  <a:cubicBezTo>
                    <a:pt x="135" y="18390"/>
                    <a:pt x="96" y="18366"/>
                    <a:pt x="60" y="18366"/>
                  </a:cubicBezTo>
                  <a:cubicBezTo>
                    <a:pt x="40" y="18366"/>
                    <a:pt x="20" y="18374"/>
                    <a:pt x="0" y="18394"/>
                  </a:cubicBezTo>
                  <a:cubicBezTo>
                    <a:pt x="179" y="18503"/>
                    <a:pt x="288" y="18682"/>
                    <a:pt x="494" y="18750"/>
                  </a:cubicBezTo>
                  <a:cubicBezTo>
                    <a:pt x="616" y="18791"/>
                    <a:pt x="737" y="18802"/>
                    <a:pt x="865" y="18802"/>
                  </a:cubicBezTo>
                  <a:cubicBezTo>
                    <a:pt x="953" y="18802"/>
                    <a:pt x="1043" y="18797"/>
                    <a:pt x="1139" y="18791"/>
                  </a:cubicBezTo>
                  <a:cubicBezTo>
                    <a:pt x="1344" y="18778"/>
                    <a:pt x="1550" y="18736"/>
                    <a:pt x="1728" y="18654"/>
                  </a:cubicBezTo>
                  <a:cubicBezTo>
                    <a:pt x="2373" y="18339"/>
                    <a:pt x="2236" y="17008"/>
                    <a:pt x="2304" y="16405"/>
                  </a:cubicBezTo>
                  <a:cubicBezTo>
                    <a:pt x="2400" y="15417"/>
                    <a:pt x="2524" y="14416"/>
                    <a:pt x="2661" y="13429"/>
                  </a:cubicBezTo>
                  <a:cubicBezTo>
                    <a:pt x="2894" y="11440"/>
                    <a:pt x="3169" y="9451"/>
                    <a:pt x="3470" y="7476"/>
                  </a:cubicBezTo>
                  <a:cubicBezTo>
                    <a:pt x="3607" y="6530"/>
                    <a:pt x="3690" y="5419"/>
                    <a:pt x="4101" y="4541"/>
                  </a:cubicBezTo>
                  <a:cubicBezTo>
                    <a:pt x="4321" y="4061"/>
                    <a:pt x="4568" y="3594"/>
                    <a:pt x="4773" y="3114"/>
                  </a:cubicBezTo>
                  <a:cubicBezTo>
                    <a:pt x="4979" y="2634"/>
                    <a:pt x="5157" y="2154"/>
                    <a:pt x="5253" y="1633"/>
                  </a:cubicBezTo>
                  <a:cubicBezTo>
                    <a:pt x="5347" y="1095"/>
                    <a:pt x="5296" y="570"/>
                    <a:pt x="5320" y="33"/>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5" name="Google Shape;2815;p33"/>
            <p:cNvSpPr/>
            <p:nvPr/>
          </p:nvSpPr>
          <p:spPr>
            <a:xfrm>
              <a:off x="3026947" y="2976749"/>
              <a:ext cx="164130" cy="578276"/>
            </a:xfrm>
            <a:custGeom>
              <a:avLst/>
              <a:gdLst/>
              <a:ahLst/>
              <a:cxnLst/>
              <a:rect l="l" t="t" r="r" b="b"/>
              <a:pathLst>
                <a:path w="2620" h="9231" extrusionOk="0">
                  <a:moveTo>
                    <a:pt x="2620" y="0"/>
                  </a:moveTo>
                  <a:lnTo>
                    <a:pt x="2620" y="0"/>
                  </a:lnTo>
                  <a:cubicBezTo>
                    <a:pt x="2414" y="14"/>
                    <a:pt x="2195" y="83"/>
                    <a:pt x="1989" y="165"/>
                  </a:cubicBezTo>
                  <a:cubicBezTo>
                    <a:pt x="1797" y="288"/>
                    <a:pt x="1646" y="439"/>
                    <a:pt x="1509" y="618"/>
                  </a:cubicBezTo>
                  <a:cubicBezTo>
                    <a:pt x="1235" y="960"/>
                    <a:pt x="1043" y="1344"/>
                    <a:pt x="892" y="1742"/>
                  </a:cubicBezTo>
                  <a:cubicBezTo>
                    <a:pt x="576" y="2551"/>
                    <a:pt x="357" y="3374"/>
                    <a:pt x="206" y="4211"/>
                  </a:cubicBezTo>
                  <a:cubicBezTo>
                    <a:pt x="69" y="5048"/>
                    <a:pt x="0" y="5912"/>
                    <a:pt x="41" y="6762"/>
                  </a:cubicBezTo>
                  <a:cubicBezTo>
                    <a:pt x="83" y="7201"/>
                    <a:pt x="137" y="7626"/>
                    <a:pt x="220" y="8038"/>
                  </a:cubicBezTo>
                  <a:cubicBezTo>
                    <a:pt x="302" y="8477"/>
                    <a:pt x="508" y="8861"/>
                    <a:pt x="686" y="9231"/>
                  </a:cubicBezTo>
                  <a:cubicBezTo>
                    <a:pt x="576" y="8819"/>
                    <a:pt x="412" y="8435"/>
                    <a:pt x="384" y="8024"/>
                  </a:cubicBezTo>
                  <a:cubicBezTo>
                    <a:pt x="343" y="7612"/>
                    <a:pt x="329" y="7174"/>
                    <a:pt x="329" y="6762"/>
                  </a:cubicBezTo>
                  <a:cubicBezTo>
                    <a:pt x="343" y="6351"/>
                    <a:pt x="343" y="5925"/>
                    <a:pt x="384" y="5514"/>
                  </a:cubicBezTo>
                  <a:cubicBezTo>
                    <a:pt x="425" y="5103"/>
                    <a:pt x="494" y="4691"/>
                    <a:pt x="563" y="4280"/>
                  </a:cubicBezTo>
                  <a:cubicBezTo>
                    <a:pt x="631" y="3868"/>
                    <a:pt x="713" y="3470"/>
                    <a:pt x="823" y="3059"/>
                  </a:cubicBezTo>
                  <a:cubicBezTo>
                    <a:pt x="919" y="2675"/>
                    <a:pt x="1043" y="2263"/>
                    <a:pt x="1166" y="1866"/>
                  </a:cubicBezTo>
                  <a:cubicBezTo>
                    <a:pt x="1276" y="1468"/>
                    <a:pt x="1440" y="1070"/>
                    <a:pt x="1660" y="727"/>
                  </a:cubicBezTo>
                  <a:cubicBezTo>
                    <a:pt x="1879" y="384"/>
                    <a:pt x="2208" y="96"/>
                    <a:pt x="2620"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6" name="Google Shape;2816;p33"/>
            <p:cNvSpPr/>
            <p:nvPr/>
          </p:nvSpPr>
          <p:spPr>
            <a:xfrm>
              <a:off x="1659908" y="3152906"/>
              <a:ext cx="513877" cy="391844"/>
            </a:xfrm>
            <a:custGeom>
              <a:avLst/>
              <a:gdLst/>
              <a:ahLst/>
              <a:cxnLst/>
              <a:rect l="l" t="t" r="r" b="b"/>
              <a:pathLst>
                <a:path w="8203" h="6255" extrusionOk="0">
                  <a:moveTo>
                    <a:pt x="1" y="0"/>
                  </a:moveTo>
                  <a:lnTo>
                    <a:pt x="1" y="0"/>
                  </a:lnTo>
                  <a:cubicBezTo>
                    <a:pt x="248" y="850"/>
                    <a:pt x="659" y="1687"/>
                    <a:pt x="1194" y="2428"/>
                  </a:cubicBezTo>
                  <a:cubicBezTo>
                    <a:pt x="1743" y="3182"/>
                    <a:pt x="2374" y="3854"/>
                    <a:pt x="3114" y="4403"/>
                  </a:cubicBezTo>
                  <a:cubicBezTo>
                    <a:pt x="3869" y="4938"/>
                    <a:pt x="4692" y="5349"/>
                    <a:pt x="5556" y="5651"/>
                  </a:cubicBezTo>
                  <a:cubicBezTo>
                    <a:pt x="6406" y="5966"/>
                    <a:pt x="7297" y="6172"/>
                    <a:pt x="8203" y="6254"/>
                  </a:cubicBezTo>
                  <a:cubicBezTo>
                    <a:pt x="7339" y="6035"/>
                    <a:pt x="6475" y="5761"/>
                    <a:pt x="5652" y="5418"/>
                  </a:cubicBezTo>
                  <a:cubicBezTo>
                    <a:pt x="5240" y="5226"/>
                    <a:pt x="4842" y="5047"/>
                    <a:pt x="4458" y="4828"/>
                  </a:cubicBezTo>
                  <a:cubicBezTo>
                    <a:pt x="4061" y="4622"/>
                    <a:pt x="3677" y="4389"/>
                    <a:pt x="3320" y="4128"/>
                  </a:cubicBezTo>
                  <a:cubicBezTo>
                    <a:pt x="2963" y="3882"/>
                    <a:pt x="2620" y="3580"/>
                    <a:pt x="2305" y="3264"/>
                  </a:cubicBezTo>
                  <a:cubicBezTo>
                    <a:pt x="2003" y="2963"/>
                    <a:pt x="1688" y="2620"/>
                    <a:pt x="1414" y="2277"/>
                  </a:cubicBezTo>
                  <a:cubicBezTo>
                    <a:pt x="851" y="1577"/>
                    <a:pt x="371" y="823"/>
                    <a:pt x="1"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7" name="Google Shape;2817;p33"/>
            <p:cNvSpPr/>
            <p:nvPr/>
          </p:nvSpPr>
          <p:spPr>
            <a:xfrm>
              <a:off x="1259543" y="753983"/>
              <a:ext cx="497527" cy="859991"/>
            </a:xfrm>
            <a:custGeom>
              <a:avLst/>
              <a:gdLst/>
              <a:ahLst/>
              <a:cxnLst/>
              <a:rect l="l" t="t" r="r" b="b"/>
              <a:pathLst>
                <a:path w="7942" h="13728" extrusionOk="0">
                  <a:moveTo>
                    <a:pt x="4944" y="0"/>
                  </a:moveTo>
                  <a:cubicBezTo>
                    <a:pt x="4821" y="0"/>
                    <a:pt x="4704" y="47"/>
                    <a:pt x="4636" y="151"/>
                  </a:cubicBezTo>
                  <a:cubicBezTo>
                    <a:pt x="4568" y="261"/>
                    <a:pt x="4554" y="398"/>
                    <a:pt x="4554" y="521"/>
                  </a:cubicBezTo>
                  <a:cubicBezTo>
                    <a:pt x="4499" y="1495"/>
                    <a:pt x="4170" y="2332"/>
                    <a:pt x="3964" y="3278"/>
                  </a:cubicBezTo>
                  <a:cubicBezTo>
                    <a:pt x="3800" y="4046"/>
                    <a:pt x="3484" y="4938"/>
                    <a:pt x="3608" y="5747"/>
                  </a:cubicBezTo>
                  <a:cubicBezTo>
                    <a:pt x="3347" y="4677"/>
                    <a:pt x="3114" y="3607"/>
                    <a:pt x="2853" y="2538"/>
                  </a:cubicBezTo>
                  <a:cubicBezTo>
                    <a:pt x="2772" y="2186"/>
                    <a:pt x="2585" y="1756"/>
                    <a:pt x="2225" y="1756"/>
                  </a:cubicBezTo>
                  <a:cubicBezTo>
                    <a:pt x="2220" y="1756"/>
                    <a:pt x="2214" y="1756"/>
                    <a:pt x="2209" y="1756"/>
                  </a:cubicBezTo>
                  <a:cubicBezTo>
                    <a:pt x="2017" y="1770"/>
                    <a:pt x="1838" y="1920"/>
                    <a:pt x="1770" y="2099"/>
                  </a:cubicBezTo>
                  <a:cubicBezTo>
                    <a:pt x="1687" y="2263"/>
                    <a:pt x="1687" y="2469"/>
                    <a:pt x="1701" y="2661"/>
                  </a:cubicBezTo>
                  <a:cubicBezTo>
                    <a:pt x="1742" y="3361"/>
                    <a:pt x="1934" y="4046"/>
                    <a:pt x="2099" y="4718"/>
                  </a:cubicBezTo>
                  <a:cubicBezTo>
                    <a:pt x="2510" y="6268"/>
                    <a:pt x="2908" y="7791"/>
                    <a:pt x="3525" y="9244"/>
                  </a:cubicBezTo>
                  <a:cubicBezTo>
                    <a:pt x="2730" y="8463"/>
                    <a:pt x="1866" y="7750"/>
                    <a:pt x="906" y="7173"/>
                  </a:cubicBezTo>
                  <a:cubicBezTo>
                    <a:pt x="760" y="7086"/>
                    <a:pt x="587" y="6999"/>
                    <a:pt x="426" y="6999"/>
                  </a:cubicBezTo>
                  <a:cubicBezTo>
                    <a:pt x="359" y="6999"/>
                    <a:pt x="294" y="7014"/>
                    <a:pt x="234" y="7050"/>
                  </a:cubicBezTo>
                  <a:cubicBezTo>
                    <a:pt x="55" y="7160"/>
                    <a:pt x="0" y="7407"/>
                    <a:pt x="69" y="7599"/>
                  </a:cubicBezTo>
                  <a:cubicBezTo>
                    <a:pt x="151" y="7791"/>
                    <a:pt x="302" y="7942"/>
                    <a:pt x="453" y="8079"/>
                  </a:cubicBezTo>
                  <a:cubicBezTo>
                    <a:pt x="1331" y="8874"/>
                    <a:pt x="2277" y="9587"/>
                    <a:pt x="3265" y="10205"/>
                  </a:cubicBezTo>
                  <a:cubicBezTo>
                    <a:pt x="3525" y="10355"/>
                    <a:pt x="3758" y="10520"/>
                    <a:pt x="3964" y="10726"/>
                  </a:cubicBezTo>
                  <a:cubicBezTo>
                    <a:pt x="4156" y="10932"/>
                    <a:pt x="4307" y="11165"/>
                    <a:pt x="4472" y="11412"/>
                  </a:cubicBezTo>
                  <a:cubicBezTo>
                    <a:pt x="4609" y="11645"/>
                    <a:pt x="4732" y="11864"/>
                    <a:pt x="4897" y="12111"/>
                  </a:cubicBezTo>
                  <a:cubicBezTo>
                    <a:pt x="5267" y="12660"/>
                    <a:pt x="5679" y="13167"/>
                    <a:pt x="6145" y="13647"/>
                  </a:cubicBezTo>
                  <a:cubicBezTo>
                    <a:pt x="6172" y="13661"/>
                    <a:pt x="6214" y="13702"/>
                    <a:pt x="6241" y="13716"/>
                  </a:cubicBezTo>
                  <a:cubicBezTo>
                    <a:pt x="6259" y="13725"/>
                    <a:pt x="6276" y="13728"/>
                    <a:pt x="6292" y="13728"/>
                  </a:cubicBezTo>
                  <a:cubicBezTo>
                    <a:pt x="6323" y="13728"/>
                    <a:pt x="6351" y="13716"/>
                    <a:pt x="6378" y="13716"/>
                  </a:cubicBezTo>
                  <a:cubicBezTo>
                    <a:pt x="6913" y="13647"/>
                    <a:pt x="7448" y="13496"/>
                    <a:pt x="7942" y="13277"/>
                  </a:cubicBezTo>
                  <a:lnTo>
                    <a:pt x="7942" y="13277"/>
                  </a:lnTo>
                  <a:cubicBezTo>
                    <a:pt x="7933" y="13280"/>
                    <a:pt x="7923" y="13282"/>
                    <a:pt x="7912" y="13282"/>
                  </a:cubicBezTo>
                  <a:cubicBezTo>
                    <a:pt x="7676" y="13282"/>
                    <a:pt x="7031" y="12462"/>
                    <a:pt x="6913" y="12330"/>
                  </a:cubicBezTo>
                  <a:cubicBezTo>
                    <a:pt x="5336" y="10616"/>
                    <a:pt x="4376" y="8284"/>
                    <a:pt x="4622" y="5966"/>
                  </a:cubicBezTo>
                  <a:cubicBezTo>
                    <a:pt x="4787" y="4293"/>
                    <a:pt x="5487" y="2688"/>
                    <a:pt x="5541" y="1001"/>
                  </a:cubicBezTo>
                  <a:cubicBezTo>
                    <a:pt x="5555" y="700"/>
                    <a:pt x="5528" y="412"/>
                    <a:pt x="5349" y="192"/>
                  </a:cubicBezTo>
                  <a:cubicBezTo>
                    <a:pt x="5259" y="71"/>
                    <a:pt x="5097" y="0"/>
                    <a:pt x="49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8" name="Google Shape;2818;p33"/>
            <p:cNvSpPr/>
            <p:nvPr/>
          </p:nvSpPr>
          <p:spPr>
            <a:xfrm>
              <a:off x="1258666" y="751540"/>
              <a:ext cx="500158" cy="852035"/>
            </a:xfrm>
            <a:custGeom>
              <a:avLst/>
              <a:gdLst/>
              <a:ahLst/>
              <a:cxnLst/>
              <a:rect l="l" t="t" r="r" b="b"/>
              <a:pathLst>
                <a:path w="7984" h="13601" extrusionOk="0">
                  <a:moveTo>
                    <a:pt x="4391" y="1743"/>
                  </a:moveTo>
                  <a:lnTo>
                    <a:pt x="4391" y="1743"/>
                  </a:lnTo>
                  <a:cubicBezTo>
                    <a:pt x="4150" y="2473"/>
                    <a:pt x="3964" y="3221"/>
                    <a:pt x="3833" y="3978"/>
                  </a:cubicBezTo>
                  <a:lnTo>
                    <a:pt x="3833" y="3978"/>
                  </a:lnTo>
                  <a:cubicBezTo>
                    <a:pt x="3892" y="3738"/>
                    <a:pt x="3954" y="3502"/>
                    <a:pt x="4006" y="3276"/>
                  </a:cubicBezTo>
                  <a:cubicBezTo>
                    <a:pt x="4121" y="2751"/>
                    <a:pt x="4272" y="2252"/>
                    <a:pt x="4391" y="1743"/>
                  </a:cubicBezTo>
                  <a:close/>
                  <a:moveTo>
                    <a:pt x="3833" y="3978"/>
                  </a:moveTo>
                  <a:cubicBezTo>
                    <a:pt x="3690" y="4553"/>
                    <a:pt x="3563" y="5152"/>
                    <a:pt x="3630" y="5706"/>
                  </a:cubicBezTo>
                  <a:lnTo>
                    <a:pt x="3630" y="5706"/>
                  </a:lnTo>
                  <a:cubicBezTo>
                    <a:pt x="3666" y="5127"/>
                    <a:pt x="3733" y="4550"/>
                    <a:pt x="3833" y="3978"/>
                  </a:cubicBezTo>
                  <a:close/>
                  <a:moveTo>
                    <a:pt x="3630" y="5706"/>
                  </a:moveTo>
                  <a:cubicBezTo>
                    <a:pt x="3630" y="5711"/>
                    <a:pt x="3630" y="5715"/>
                    <a:pt x="3629" y="5720"/>
                  </a:cubicBezTo>
                  <a:lnTo>
                    <a:pt x="3629" y="5720"/>
                  </a:lnTo>
                  <a:cubicBezTo>
                    <a:pt x="3631" y="5728"/>
                    <a:pt x="3633" y="5737"/>
                    <a:pt x="3635" y="5745"/>
                  </a:cubicBezTo>
                  <a:cubicBezTo>
                    <a:pt x="3633" y="5732"/>
                    <a:pt x="3632" y="5719"/>
                    <a:pt x="3630" y="5706"/>
                  </a:cubicBezTo>
                  <a:close/>
                  <a:moveTo>
                    <a:pt x="2253" y="1753"/>
                  </a:moveTo>
                  <a:cubicBezTo>
                    <a:pt x="2248" y="1753"/>
                    <a:pt x="2242" y="1753"/>
                    <a:pt x="2236" y="1754"/>
                  </a:cubicBezTo>
                  <a:cubicBezTo>
                    <a:pt x="2044" y="1767"/>
                    <a:pt x="1880" y="1932"/>
                    <a:pt x="1811" y="2097"/>
                  </a:cubicBezTo>
                  <a:cubicBezTo>
                    <a:pt x="1715" y="2275"/>
                    <a:pt x="1715" y="2481"/>
                    <a:pt x="1743" y="2659"/>
                  </a:cubicBezTo>
                  <a:cubicBezTo>
                    <a:pt x="1770" y="3372"/>
                    <a:pt x="1962" y="4058"/>
                    <a:pt x="2127" y="4716"/>
                  </a:cubicBezTo>
                  <a:cubicBezTo>
                    <a:pt x="2538" y="6266"/>
                    <a:pt x="2936" y="7789"/>
                    <a:pt x="3553" y="9242"/>
                  </a:cubicBezTo>
                  <a:cubicBezTo>
                    <a:pt x="2771" y="8461"/>
                    <a:pt x="1893" y="7761"/>
                    <a:pt x="933" y="7171"/>
                  </a:cubicBezTo>
                  <a:cubicBezTo>
                    <a:pt x="787" y="7084"/>
                    <a:pt x="613" y="7003"/>
                    <a:pt x="451" y="7003"/>
                  </a:cubicBezTo>
                  <a:cubicBezTo>
                    <a:pt x="385" y="7003"/>
                    <a:pt x="321" y="7016"/>
                    <a:pt x="261" y="7048"/>
                  </a:cubicBezTo>
                  <a:cubicBezTo>
                    <a:pt x="69" y="7158"/>
                    <a:pt x="1" y="7418"/>
                    <a:pt x="138" y="7583"/>
                  </a:cubicBezTo>
                  <a:cubicBezTo>
                    <a:pt x="165" y="7500"/>
                    <a:pt x="261" y="7446"/>
                    <a:pt x="371" y="7446"/>
                  </a:cubicBezTo>
                  <a:cubicBezTo>
                    <a:pt x="453" y="7459"/>
                    <a:pt x="536" y="7514"/>
                    <a:pt x="618" y="7569"/>
                  </a:cubicBezTo>
                  <a:cubicBezTo>
                    <a:pt x="1852" y="8351"/>
                    <a:pt x="3087" y="9146"/>
                    <a:pt x="4143" y="10175"/>
                  </a:cubicBezTo>
                  <a:cubicBezTo>
                    <a:pt x="3745" y="9476"/>
                    <a:pt x="3361" y="8762"/>
                    <a:pt x="3114" y="8008"/>
                  </a:cubicBezTo>
                  <a:cubicBezTo>
                    <a:pt x="2648" y="6636"/>
                    <a:pt x="2264" y="5265"/>
                    <a:pt x="1976" y="3866"/>
                  </a:cubicBezTo>
                  <a:cubicBezTo>
                    <a:pt x="1893" y="3454"/>
                    <a:pt x="1825" y="2974"/>
                    <a:pt x="2113" y="2659"/>
                  </a:cubicBezTo>
                  <a:cubicBezTo>
                    <a:pt x="2236" y="2727"/>
                    <a:pt x="2291" y="2865"/>
                    <a:pt x="2332" y="2988"/>
                  </a:cubicBezTo>
                  <a:cubicBezTo>
                    <a:pt x="2867" y="4538"/>
                    <a:pt x="3059" y="6184"/>
                    <a:pt x="3635" y="7706"/>
                  </a:cubicBezTo>
                  <a:cubicBezTo>
                    <a:pt x="3591" y="7046"/>
                    <a:pt x="3589" y="6382"/>
                    <a:pt x="3629" y="5720"/>
                  </a:cubicBezTo>
                  <a:lnTo>
                    <a:pt x="3629" y="5720"/>
                  </a:lnTo>
                  <a:cubicBezTo>
                    <a:pt x="3384" y="4672"/>
                    <a:pt x="3139" y="3597"/>
                    <a:pt x="2881" y="2549"/>
                  </a:cubicBezTo>
                  <a:cubicBezTo>
                    <a:pt x="2800" y="2185"/>
                    <a:pt x="2612" y="1753"/>
                    <a:pt x="2253" y="1753"/>
                  </a:cubicBezTo>
                  <a:close/>
                  <a:moveTo>
                    <a:pt x="4986" y="0"/>
                  </a:moveTo>
                  <a:cubicBezTo>
                    <a:pt x="4860" y="0"/>
                    <a:pt x="4739" y="50"/>
                    <a:pt x="4664" y="163"/>
                  </a:cubicBezTo>
                  <a:cubicBezTo>
                    <a:pt x="4595" y="259"/>
                    <a:pt x="4582" y="396"/>
                    <a:pt x="4582" y="519"/>
                  </a:cubicBezTo>
                  <a:cubicBezTo>
                    <a:pt x="4558" y="945"/>
                    <a:pt x="4484" y="1347"/>
                    <a:pt x="4391" y="1743"/>
                  </a:cubicBezTo>
                  <a:lnTo>
                    <a:pt x="4391" y="1743"/>
                  </a:lnTo>
                  <a:cubicBezTo>
                    <a:pt x="4468" y="1511"/>
                    <a:pt x="4549" y="1282"/>
                    <a:pt x="4636" y="1054"/>
                  </a:cubicBezTo>
                  <a:cubicBezTo>
                    <a:pt x="4664" y="972"/>
                    <a:pt x="4705" y="876"/>
                    <a:pt x="4787" y="876"/>
                  </a:cubicBezTo>
                  <a:cubicBezTo>
                    <a:pt x="4792" y="875"/>
                    <a:pt x="4797" y="875"/>
                    <a:pt x="4801" y="875"/>
                  </a:cubicBezTo>
                  <a:cubicBezTo>
                    <a:pt x="4925" y="875"/>
                    <a:pt x="4938" y="1059"/>
                    <a:pt x="4925" y="1191"/>
                  </a:cubicBezTo>
                  <a:cubicBezTo>
                    <a:pt x="4623" y="2727"/>
                    <a:pt x="4115" y="4222"/>
                    <a:pt x="4019" y="5786"/>
                  </a:cubicBezTo>
                  <a:cubicBezTo>
                    <a:pt x="3910" y="7308"/>
                    <a:pt x="4184" y="8858"/>
                    <a:pt x="4801" y="10244"/>
                  </a:cubicBezTo>
                  <a:cubicBezTo>
                    <a:pt x="4925" y="10518"/>
                    <a:pt x="5062" y="10778"/>
                    <a:pt x="5199" y="11039"/>
                  </a:cubicBezTo>
                  <a:cubicBezTo>
                    <a:pt x="5679" y="11917"/>
                    <a:pt x="6282" y="12726"/>
                    <a:pt x="6886" y="13535"/>
                  </a:cubicBezTo>
                  <a:cubicBezTo>
                    <a:pt x="6921" y="13582"/>
                    <a:pt x="6981" y="13601"/>
                    <a:pt x="7057" y="13601"/>
                  </a:cubicBezTo>
                  <a:cubicBezTo>
                    <a:pt x="7339" y="13601"/>
                    <a:pt x="7832" y="13340"/>
                    <a:pt x="7983" y="13275"/>
                  </a:cubicBezTo>
                  <a:lnTo>
                    <a:pt x="7983" y="13275"/>
                  </a:lnTo>
                  <a:cubicBezTo>
                    <a:pt x="7974" y="13278"/>
                    <a:pt x="7964" y="13280"/>
                    <a:pt x="7953" y="13280"/>
                  </a:cubicBezTo>
                  <a:cubicBezTo>
                    <a:pt x="7716" y="13280"/>
                    <a:pt x="7059" y="12459"/>
                    <a:pt x="6954" y="12328"/>
                  </a:cubicBezTo>
                  <a:cubicBezTo>
                    <a:pt x="5363" y="10614"/>
                    <a:pt x="4403" y="8282"/>
                    <a:pt x="4650" y="5978"/>
                  </a:cubicBezTo>
                  <a:cubicBezTo>
                    <a:pt x="4829" y="4291"/>
                    <a:pt x="5528" y="2700"/>
                    <a:pt x="5583" y="999"/>
                  </a:cubicBezTo>
                  <a:cubicBezTo>
                    <a:pt x="5597" y="711"/>
                    <a:pt x="5555" y="423"/>
                    <a:pt x="5391" y="190"/>
                  </a:cubicBezTo>
                  <a:cubicBezTo>
                    <a:pt x="5294" y="71"/>
                    <a:pt x="5136" y="0"/>
                    <a:pt x="4986"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9" name="Google Shape;2819;p33"/>
            <p:cNvSpPr/>
            <p:nvPr/>
          </p:nvSpPr>
          <p:spPr>
            <a:xfrm>
              <a:off x="1968372" y="734313"/>
              <a:ext cx="449415" cy="869826"/>
            </a:xfrm>
            <a:custGeom>
              <a:avLst/>
              <a:gdLst/>
              <a:ahLst/>
              <a:cxnLst/>
              <a:rect l="l" t="t" r="r" b="b"/>
              <a:pathLst>
                <a:path w="7174" h="13885" extrusionOk="0">
                  <a:moveTo>
                    <a:pt x="1" y="13413"/>
                  </a:moveTo>
                  <a:cubicBezTo>
                    <a:pt x="1" y="13413"/>
                    <a:pt x="2" y="13413"/>
                    <a:pt x="3" y="13413"/>
                  </a:cubicBezTo>
                  <a:lnTo>
                    <a:pt x="3" y="13413"/>
                  </a:lnTo>
                  <a:cubicBezTo>
                    <a:pt x="2" y="13413"/>
                    <a:pt x="1" y="13413"/>
                    <a:pt x="1" y="13413"/>
                  </a:cubicBezTo>
                  <a:close/>
                  <a:moveTo>
                    <a:pt x="2720" y="1"/>
                  </a:moveTo>
                  <a:cubicBezTo>
                    <a:pt x="2585" y="1"/>
                    <a:pt x="2442" y="72"/>
                    <a:pt x="2360" y="191"/>
                  </a:cubicBezTo>
                  <a:cubicBezTo>
                    <a:pt x="2195" y="424"/>
                    <a:pt x="2168" y="726"/>
                    <a:pt x="2181" y="1000"/>
                  </a:cubicBezTo>
                  <a:cubicBezTo>
                    <a:pt x="2236" y="2714"/>
                    <a:pt x="2867" y="4333"/>
                    <a:pt x="3018" y="6020"/>
                  </a:cubicBezTo>
                  <a:cubicBezTo>
                    <a:pt x="3251" y="8352"/>
                    <a:pt x="2373" y="10724"/>
                    <a:pt x="933" y="12452"/>
                  </a:cubicBezTo>
                  <a:cubicBezTo>
                    <a:pt x="829" y="12583"/>
                    <a:pt x="241" y="13420"/>
                    <a:pt x="30" y="13420"/>
                  </a:cubicBezTo>
                  <a:cubicBezTo>
                    <a:pt x="20" y="13420"/>
                    <a:pt x="11" y="13418"/>
                    <a:pt x="3" y="13413"/>
                  </a:cubicBezTo>
                  <a:lnTo>
                    <a:pt x="3" y="13413"/>
                  </a:lnTo>
                  <a:cubicBezTo>
                    <a:pt x="455" y="13646"/>
                    <a:pt x="934" y="13797"/>
                    <a:pt x="1427" y="13879"/>
                  </a:cubicBezTo>
                  <a:cubicBezTo>
                    <a:pt x="1455" y="13879"/>
                    <a:pt x="1482" y="13885"/>
                    <a:pt x="1509" y="13885"/>
                  </a:cubicBezTo>
                  <a:cubicBezTo>
                    <a:pt x="1523" y="13885"/>
                    <a:pt x="1537" y="13883"/>
                    <a:pt x="1551" y="13879"/>
                  </a:cubicBezTo>
                  <a:cubicBezTo>
                    <a:pt x="1578" y="13865"/>
                    <a:pt x="1619" y="13824"/>
                    <a:pt x="1633" y="13810"/>
                  </a:cubicBezTo>
                  <a:cubicBezTo>
                    <a:pt x="2044" y="13330"/>
                    <a:pt x="2442" y="12823"/>
                    <a:pt x="2771" y="12247"/>
                  </a:cubicBezTo>
                  <a:cubicBezTo>
                    <a:pt x="2895" y="12027"/>
                    <a:pt x="3004" y="11794"/>
                    <a:pt x="3142" y="11547"/>
                  </a:cubicBezTo>
                  <a:cubicBezTo>
                    <a:pt x="3279" y="11314"/>
                    <a:pt x="3443" y="11067"/>
                    <a:pt x="3594" y="10861"/>
                  </a:cubicBezTo>
                  <a:cubicBezTo>
                    <a:pt x="3786" y="10642"/>
                    <a:pt x="4006" y="10505"/>
                    <a:pt x="4225" y="10327"/>
                  </a:cubicBezTo>
                  <a:cubicBezTo>
                    <a:pt x="5130" y="9696"/>
                    <a:pt x="5967" y="8982"/>
                    <a:pt x="6762" y="8173"/>
                  </a:cubicBezTo>
                  <a:cubicBezTo>
                    <a:pt x="6900" y="8036"/>
                    <a:pt x="7037" y="7885"/>
                    <a:pt x="7105" y="7679"/>
                  </a:cubicBezTo>
                  <a:cubicBezTo>
                    <a:pt x="7174" y="7474"/>
                    <a:pt x="7119" y="7213"/>
                    <a:pt x="6968" y="7103"/>
                  </a:cubicBezTo>
                  <a:cubicBezTo>
                    <a:pt x="6913" y="7072"/>
                    <a:pt x="6855" y="7058"/>
                    <a:pt x="6796" y="7058"/>
                  </a:cubicBezTo>
                  <a:cubicBezTo>
                    <a:pt x="6652" y="7058"/>
                    <a:pt x="6501" y="7139"/>
                    <a:pt x="6365" y="7227"/>
                  </a:cubicBezTo>
                  <a:cubicBezTo>
                    <a:pt x="5501" y="7817"/>
                    <a:pt x="4705" y="8530"/>
                    <a:pt x="3992" y="9312"/>
                  </a:cubicBezTo>
                  <a:cubicBezTo>
                    <a:pt x="4554" y="7844"/>
                    <a:pt x="4911" y="6294"/>
                    <a:pt x="5267" y="4758"/>
                  </a:cubicBezTo>
                  <a:cubicBezTo>
                    <a:pt x="5432" y="4072"/>
                    <a:pt x="5597" y="3387"/>
                    <a:pt x="5624" y="2687"/>
                  </a:cubicBezTo>
                  <a:cubicBezTo>
                    <a:pt x="5652" y="2495"/>
                    <a:pt x="5652" y="2289"/>
                    <a:pt x="5583" y="2111"/>
                  </a:cubicBezTo>
                  <a:cubicBezTo>
                    <a:pt x="5514" y="1946"/>
                    <a:pt x="5377" y="1768"/>
                    <a:pt x="5199" y="1768"/>
                  </a:cubicBezTo>
                  <a:cubicBezTo>
                    <a:pt x="5194" y="1768"/>
                    <a:pt x="5189" y="1768"/>
                    <a:pt x="5184" y="1768"/>
                  </a:cubicBezTo>
                  <a:cubicBezTo>
                    <a:pt x="4851" y="1768"/>
                    <a:pt x="4690" y="2212"/>
                    <a:pt x="4623" y="2564"/>
                  </a:cubicBezTo>
                  <a:cubicBezTo>
                    <a:pt x="4390" y="3647"/>
                    <a:pt x="4157" y="4717"/>
                    <a:pt x="3937" y="5800"/>
                  </a:cubicBezTo>
                  <a:cubicBezTo>
                    <a:pt x="4033" y="4991"/>
                    <a:pt x="3759" y="4086"/>
                    <a:pt x="3608" y="3318"/>
                  </a:cubicBezTo>
                  <a:cubicBezTo>
                    <a:pt x="3416" y="2372"/>
                    <a:pt x="3128" y="1521"/>
                    <a:pt x="3073" y="520"/>
                  </a:cubicBezTo>
                  <a:cubicBezTo>
                    <a:pt x="3073" y="397"/>
                    <a:pt x="3059" y="259"/>
                    <a:pt x="3004" y="163"/>
                  </a:cubicBezTo>
                  <a:cubicBezTo>
                    <a:pt x="2942" y="51"/>
                    <a:pt x="2833" y="1"/>
                    <a:pt x="27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0" name="Google Shape;2820;p33"/>
            <p:cNvSpPr/>
            <p:nvPr/>
          </p:nvSpPr>
          <p:spPr>
            <a:xfrm>
              <a:off x="1994181" y="736317"/>
              <a:ext cx="422791" cy="869074"/>
            </a:xfrm>
            <a:custGeom>
              <a:avLst/>
              <a:gdLst/>
              <a:ahLst/>
              <a:cxnLst/>
              <a:rect l="l" t="t" r="r" b="b"/>
              <a:pathLst>
                <a:path w="6749" h="13873" extrusionOk="0">
                  <a:moveTo>
                    <a:pt x="3594" y="5347"/>
                  </a:moveTo>
                  <a:cubicBezTo>
                    <a:pt x="3570" y="5417"/>
                    <a:pt x="3545" y="5487"/>
                    <a:pt x="3519" y="5556"/>
                  </a:cubicBezTo>
                  <a:lnTo>
                    <a:pt x="3519" y="5556"/>
                  </a:lnTo>
                  <a:cubicBezTo>
                    <a:pt x="3515" y="5637"/>
                    <a:pt x="3508" y="5717"/>
                    <a:pt x="3498" y="5796"/>
                  </a:cubicBezTo>
                  <a:cubicBezTo>
                    <a:pt x="3530" y="5646"/>
                    <a:pt x="3562" y="5497"/>
                    <a:pt x="3594" y="5347"/>
                  </a:cubicBezTo>
                  <a:close/>
                  <a:moveTo>
                    <a:pt x="2352" y="0"/>
                  </a:moveTo>
                  <a:cubicBezTo>
                    <a:pt x="2295" y="0"/>
                    <a:pt x="2233" y="38"/>
                    <a:pt x="2167" y="131"/>
                  </a:cubicBezTo>
                  <a:cubicBezTo>
                    <a:pt x="2016" y="351"/>
                    <a:pt x="2153" y="927"/>
                    <a:pt x="2195" y="1160"/>
                  </a:cubicBezTo>
                  <a:cubicBezTo>
                    <a:pt x="2455" y="2847"/>
                    <a:pt x="2812" y="4507"/>
                    <a:pt x="3264" y="6152"/>
                  </a:cubicBezTo>
                  <a:cubicBezTo>
                    <a:pt x="3358" y="5957"/>
                    <a:pt x="3443" y="5758"/>
                    <a:pt x="3519" y="5556"/>
                  </a:cubicBezTo>
                  <a:lnTo>
                    <a:pt x="3519" y="5556"/>
                  </a:lnTo>
                  <a:cubicBezTo>
                    <a:pt x="3555" y="4811"/>
                    <a:pt x="3318" y="4005"/>
                    <a:pt x="3182" y="3300"/>
                  </a:cubicBezTo>
                  <a:cubicBezTo>
                    <a:pt x="2990" y="2367"/>
                    <a:pt x="2702" y="1503"/>
                    <a:pt x="2647" y="515"/>
                  </a:cubicBezTo>
                  <a:cubicBezTo>
                    <a:pt x="2637" y="331"/>
                    <a:pt x="2519" y="0"/>
                    <a:pt x="2352" y="0"/>
                  </a:cubicBezTo>
                  <a:close/>
                  <a:moveTo>
                    <a:pt x="4758" y="1763"/>
                  </a:moveTo>
                  <a:cubicBezTo>
                    <a:pt x="4425" y="1763"/>
                    <a:pt x="4264" y="2194"/>
                    <a:pt x="4183" y="2545"/>
                  </a:cubicBezTo>
                  <a:cubicBezTo>
                    <a:pt x="3994" y="3479"/>
                    <a:pt x="3795" y="4413"/>
                    <a:pt x="3594" y="5347"/>
                  </a:cubicBezTo>
                  <a:lnTo>
                    <a:pt x="3594" y="5347"/>
                  </a:lnTo>
                  <a:cubicBezTo>
                    <a:pt x="3744" y="4909"/>
                    <a:pt x="3850" y="4461"/>
                    <a:pt x="3909" y="4013"/>
                  </a:cubicBezTo>
                  <a:cubicBezTo>
                    <a:pt x="4005" y="3505"/>
                    <a:pt x="4033" y="2984"/>
                    <a:pt x="4293" y="2545"/>
                  </a:cubicBezTo>
                  <a:cubicBezTo>
                    <a:pt x="4321" y="2504"/>
                    <a:pt x="4362" y="2449"/>
                    <a:pt x="4417" y="2449"/>
                  </a:cubicBezTo>
                  <a:cubicBezTo>
                    <a:pt x="4458" y="2449"/>
                    <a:pt x="4499" y="2477"/>
                    <a:pt x="4526" y="2518"/>
                  </a:cubicBezTo>
                  <a:cubicBezTo>
                    <a:pt x="4773" y="2778"/>
                    <a:pt x="4732" y="3162"/>
                    <a:pt x="4663" y="3505"/>
                  </a:cubicBezTo>
                  <a:cubicBezTo>
                    <a:pt x="4183" y="6427"/>
                    <a:pt x="3155" y="9238"/>
                    <a:pt x="1646" y="11776"/>
                  </a:cubicBezTo>
                  <a:cubicBezTo>
                    <a:pt x="1221" y="12489"/>
                    <a:pt x="727" y="13216"/>
                    <a:pt x="0" y="13641"/>
                  </a:cubicBezTo>
                  <a:cubicBezTo>
                    <a:pt x="329" y="13710"/>
                    <a:pt x="645" y="13792"/>
                    <a:pt x="960" y="13861"/>
                  </a:cubicBezTo>
                  <a:cubicBezTo>
                    <a:pt x="988" y="13861"/>
                    <a:pt x="1021" y="13873"/>
                    <a:pt x="1049" y="13873"/>
                  </a:cubicBezTo>
                  <a:cubicBezTo>
                    <a:pt x="1062" y="13873"/>
                    <a:pt x="1075" y="13870"/>
                    <a:pt x="1084" y="13861"/>
                  </a:cubicBezTo>
                  <a:cubicBezTo>
                    <a:pt x="1125" y="13847"/>
                    <a:pt x="1152" y="13819"/>
                    <a:pt x="1166" y="13792"/>
                  </a:cubicBezTo>
                  <a:cubicBezTo>
                    <a:pt x="1577" y="13312"/>
                    <a:pt x="1975" y="12805"/>
                    <a:pt x="2304" y="12242"/>
                  </a:cubicBezTo>
                  <a:cubicBezTo>
                    <a:pt x="2483" y="11995"/>
                    <a:pt x="2592" y="11762"/>
                    <a:pt x="2730" y="11515"/>
                  </a:cubicBezTo>
                  <a:cubicBezTo>
                    <a:pt x="2867" y="11282"/>
                    <a:pt x="3031" y="11035"/>
                    <a:pt x="3182" y="10829"/>
                  </a:cubicBezTo>
                  <a:cubicBezTo>
                    <a:pt x="3374" y="10610"/>
                    <a:pt x="3594" y="10473"/>
                    <a:pt x="3813" y="10295"/>
                  </a:cubicBezTo>
                  <a:cubicBezTo>
                    <a:pt x="4718" y="9664"/>
                    <a:pt x="5555" y="8950"/>
                    <a:pt x="6350" y="8141"/>
                  </a:cubicBezTo>
                  <a:cubicBezTo>
                    <a:pt x="6488" y="8004"/>
                    <a:pt x="6625" y="7853"/>
                    <a:pt x="6693" y="7647"/>
                  </a:cubicBezTo>
                  <a:cubicBezTo>
                    <a:pt x="6734" y="7524"/>
                    <a:pt x="6748" y="7209"/>
                    <a:pt x="6570" y="7181"/>
                  </a:cubicBezTo>
                  <a:cubicBezTo>
                    <a:pt x="6570" y="7414"/>
                    <a:pt x="6364" y="7606"/>
                    <a:pt x="6186" y="7757"/>
                  </a:cubicBezTo>
                  <a:lnTo>
                    <a:pt x="2784" y="10692"/>
                  </a:lnTo>
                  <a:cubicBezTo>
                    <a:pt x="3402" y="9636"/>
                    <a:pt x="3882" y="8498"/>
                    <a:pt x="4211" y="7318"/>
                  </a:cubicBezTo>
                  <a:cubicBezTo>
                    <a:pt x="4444" y="6454"/>
                    <a:pt x="4650" y="5604"/>
                    <a:pt x="4842" y="4740"/>
                  </a:cubicBezTo>
                  <a:cubicBezTo>
                    <a:pt x="4993" y="4054"/>
                    <a:pt x="5171" y="3368"/>
                    <a:pt x="5198" y="2669"/>
                  </a:cubicBezTo>
                  <a:cubicBezTo>
                    <a:pt x="5212" y="2477"/>
                    <a:pt x="5212" y="2271"/>
                    <a:pt x="5143" y="2106"/>
                  </a:cubicBezTo>
                  <a:cubicBezTo>
                    <a:pt x="5075" y="1928"/>
                    <a:pt x="4951" y="1764"/>
                    <a:pt x="4773" y="1764"/>
                  </a:cubicBezTo>
                  <a:cubicBezTo>
                    <a:pt x="4768" y="1763"/>
                    <a:pt x="4763" y="1763"/>
                    <a:pt x="4758" y="1763"/>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1" name="Google Shape;2821;p33"/>
            <p:cNvSpPr/>
            <p:nvPr/>
          </p:nvSpPr>
          <p:spPr>
            <a:xfrm>
              <a:off x="1162443" y="1383752"/>
              <a:ext cx="461443" cy="441835"/>
            </a:xfrm>
            <a:custGeom>
              <a:avLst/>
              <a:gdLst/>
              <a:ahLst/>
              <a:cxnLst/>
              <a:rect l="l" t="t" r="r" b="b"/>
              <a:pathLst>
                <a:path w="7366" h="7053" extrusionOk="0">
                  <a:moveTo>
                    <a:pt x="0" y="1"/>
                  </a:moveTo>
                  <a:cubicBezTo>
                    <a:pt x="124" y="1098"/>
                    <a:pt x="261" y="2209"/>
                    <a:pt x="604" y="3251"/>
                  </a:cubicBezTo>
                  <a:cubicBezTo>
                    <a:pt x="947" y="4307"/>
                    <a:pt x="1495" y="5309"/>
                    <a:pt x="2346" y="6022"/>
                  </a:cubicBezTo>
                  <a:cubicBezTo>
                    <a:pt x="2744" y="6324"/>
                    <a:pt x="3169" y="6584"/>
                    <a:pt x="3621" y="6749"/>
                  </a:cubicBezTo>
                  <a:cubicBezTo>
                    <a:pt x="3874" y="6848"/>
                    <a:pt x="4426" y="7052"/>
                    <a:pt x="4812" y="7052"/>
                  </a:cubicBezTo>
                  <a:cubicBezTo>
                    <a:pt x="4908" y="7052"/>
                    <a:pt x="4993" y="7039"/>
                    <a:pt x="5062" y="7009"/>
                  </a:cubicBezTo>
                  <a:cubicBezTo>
                    <a:pt x="5432" y="6858"/>
                    <a:pt x="5843" y="6132"/>
                    <a:pt x="6131" y="5844"/>
                  </a:cubicBezTo>
                  <a:cubicBezTo>
                    <a:pt x="6529" y="5432"/>
                    <a:pt x="6941" y="5034"/>
                    <a:pt x="7366" y="4664"/>
                  </a:cubicBezTo>
                  <a:cubicBezTo>
                    <a:pt x="6570" y="3430"/>
                    <a:pt x="5363" y="2483"/>
                    <a:pt x="4074" y="1743"/>
                  </a:cubicBezTo>
                  <a:cubicBezTo>
                    <a:pt x="2798" y="1002"/>
                    <a:pt x="1386" y="50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2" name="Google Shape;2822;p33"/>
            <p:cNvSpPr/>
            <p:nvPr/>
          </p:nvSpPr>
          <p:spPr>
            <a:xfrm>
              <a:off x="1159875" y="1383752"/>
              <a:ext cx="463197" cy="430559"/>
            </a:xfrm>
            <a:custGeom>
              <a:avLst/>
              <a:gdLst/>
              <a:ahLst/>
              <a:cxnLst/>
              <a:rect l="l" t="t" r="r" b="b"/>
              <a:pathLst>
                <a:path w="7394" h="6873" extrusionOk="0">
                  <a:moveTo>
                    <a:pt x="0" y="1"/>
                  </a:moveTo>
                  <a:cubicBezTo>
                    <a:pt x="302" y="700"/>
                    <a:pt x="508" y="1331"/>
                    <a:pt x="988" y="1948"/>
                  </a:cubicBezTo>
                  <a:cubicBezTo>
                    <a:pt x="1468" y="2566"/>
                    <a:pt x="2058" y="3087"/>
                    <a:pt x="2716" y="3498"/>
                  </a:cubicBezTo>
                  <a:cubicBezTo>
                    <a:pt x="3045" y="3704"/>
                    <a:pt x="3361" y="3868"/>
                    <a:pt x="3676" y="4074"/>
                  </a:cubicBezTo>
                  <a:cubicBezTo>
                    <a:pt x="3800" y="4170"/>
                    <a:pt x="3937" y="4253"/>
                    <a:pt x="4005" y="4349"/>
                  </a:cubicBezTo>
                  <a:cubicBezTo>
                    <a:pt x="4769" y="4963"/>
                    <a:pt x="5262" y="5889"/>
                    <a:pt x="5375" y="6857"/>
                  </a:cubicBezTo>
                  <a:lnTo>
                    <a:pt x="5375" y="6857"/>
                  </a:lnTo>
                  <a:cubicBezTo>
                    <a:pt x="5367" y="6707"/>
                    <a:pt x="5627" y="6498"/>
                    <a:pt x="5720" y="6392"/>
                  </a:cubicBezTo>
                  <a:cubicBezTo>
                    <a:pt x="5871" y="6200"/>
                    <a:pt x="5994" y="6022"/>
                    <a:pt x="6159" y="5844"/>
                  </a:cubicBezTo>
                  <a:cubicBezTo>
                    <a:pt x="6556" y="5432"/>
                    <a:pt x="6968" y="5034"/>
                    <a:pt x="7393" y="4664"/>
                  </a:cubicBezTo>
                  <a:cubicBezTo>
                    <a:pt x="6584" y="3430"/>
                    <a:pt x="5391" y="2470"/>
                    <a:pt x="4101" y="1743"/>
                  </a:cubicBezTo>
                  <a:cubicBezTo>
                    <a:pt x="2839" y="1029"/>
                    <a:pt x="1413" y="412"/>
                    <a:pt x="0" y="1"/>
                  </a:cubicBezTo>
                  <a:close/>
                  <a:moveTo>
                    <a:pt x="5375" y="6857"/>
                  </a:moveTo>
                  <a:lnTo>
                    <a:pt x="5375" y="6857"/>
                  </a:lnTo>
                  <a:cubicBezTo>
                    <a:pt x="5375" y="6862"/>
                    <a:pt x="5376" y="6867"/>
                    <a:pt x="5377" y="6872"/>
                  </a:cubicBezTo>
                  <a:cubicBezTo>
                    <a:pt x="5376" y="6867"/>
                    <a:pt x="5376" y="6862"/>
                    <a:pt x="5375" y="68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3" name="Google Shape;2823;p33"/>
            <p:cNvSpPr/>
            <p:nvPr/>
          </p:nvSpPr>
          <p:spPr>
            <a:xfrm>
              <a:off x="1224337" y="1411253"/>
              <a:ext cx="401304" cy="414334"/>
            </a:xfrm>
            <a:custGeom>
              <a:avLst/>
              <a:gdLst/>
              <a:ahLst/>
              <a:cxnLst/>
              <a:rect l="l" t="t" r="r" b="b"/>
              <a:pathLst>
                <a:path w="6406" h="6614" extrusionOk="0">
                  <a:moveTo>
                    <a:pt x="233" y="1"/>
                  </a:moveTo>
                  <a:lnTo>
                    <a:pt x="233" y="1"/>
                  </a:lnTo>
                  <a:cubicBezTo>
                    <a:pt x="276" y="21"/>
                    <a:pt x="319" y="40"/>
                    <a:pt x="363" y="59"/>
                  </a:cubicBezTo>
                  <a:lnTo>
                    <a:pt x="363" y="59"/>
                  </a:lnTo>
                  <a:cubicBezTo>
                    <a:pt x="320" y="39"/>
                    <a:pt x="277" y="20"/>
                    <a:pt x="233" y="1"/>
                  </a:cubicBezTo>
                  <a:close/>
                  <a:moveTo>
                    <a:pt x="363" y="59"/>
                  </a:moveTo>
                  <a:cubicBezTo>
                    <a:pt x="1066" y="384"/>
                    <a:pt x="1706" y="831"/>
                    <a:pt x="2236" y="1400"/>
                  </a:cubicBezTo>
                  <a:cubicBezTo>
                    <a:pt x="2579" y="1756"/>
                    <a:pt x="2908" y="2223"/>
                    <a:pt x="2880" y="2716"/>
                  </a:cubicBezTo>
                  <a:cubicBezTo>
                    <a:pt x="2867" y="2936"/>
                    <a:pt x="2771" y="3196"/>
                    <a:pt x="2551" y="3279"/>
                  </a:cubicBezTo>
                  <a:cubicBezTo>
                    <a:pt x="2504" y="3297"/>
                    <a:pt x="2456" y="3304"/>
                    <a:pt x="2406" y="3304"/>
                  </a:cubicBezTo>
                  <a:cubicBezTo>
                    <a:pt x="2266" y="3304"/>
                    <a:pt x="2117" y="3243"/>
                    <a:pt x="1975" y="3183"/>
                  </a:cubicBezTo>
                  <a:cubicBezTo>
                    <a:pt x="1207" y="2785"/>
                    <a:pt x="480" y="2250"/>
                    <a:pt x="0" y="1537"/>
                  </a:cubicBezTo>
                  <a:lnTo>
                    <a:pt x="0" y="1537"/>
                  </a:lnTo>
                  <a:cubicBezTo>
                    <a:pt x="329" y="2511"/>
                    <a:pt x="1015" y="3292"/>
                    <a:pt x="1728" y="4019"/>
                  </a:cubicBezTo>
                  <a:cubicBezTo>
                    <a:pt x="2112" y="4376"/>
                    <a:pt x="2510" y="4774"/>
                    <a:pt x="2620" y="5267"/>
                  </a:cubicBezTo>
                  <a:cubicBezTo>
                    <a:pt x="2647" y="5377"/>
                    <a:pt x="2661" y="5473"/>
                    <a:pt x="2620" y="5555"/>
                  </a:cubicBezTo>
                  <a:cubicBezTo>
                    <a:pt x="2537" y="5816"/>
                    <a:pt x="2236" y="5898"/>
                    <a:pt x="1961" y="5953"/>
                  </a:cubicBezTo>
                  <a:cubicBezTo>
                    <a:pt x="2140" y="6145"/>
                    <a:pt x="2414" y="6227"/>
                    <a:pt x="2661" y="6310"/>
                  </a:cubicBezTo>
                  <a:cubicBezTo>
                    <a:pt x="2924" y="6409"/>
                    <a:pt x="3470" y="6613"/>
                    <a:pt x="3852" y="6613"/>
                  </a:cubicBezTo>
                  <a:cubicBezTo>
                    <a:pt x="3948" y="6613"/>
                    <a:pt x="4033" y="6600"/>
                    <a:pt x="4101" y="6570"/>
                  </a:cubicBezTo>
                  <a:cubicBezTo>
                    <a:pt x="4183" y="6543"/>
                    <a:pt x="4293" y="6474"/>
                    <a:pt x="4375" y="6365"/>
                  </a:cubicBezTo>
                  <a:cubicBezTo>
                    <a:pt x="4375" y="6378"/>
                    <a:pt x="4375" y="6406"/>
                    <a:pt x="4389" y="6433"/>
                  </a:cubicBezTo>
                  <a:cubicBezTo>
                    <a:pt x="4389" y="6406"/>
                    <a:pt x="4389" y="6365"/>
                    <a:pt x="4403" y="6351"/>
                  </a:cubicBezTo>
                  <a:cubicBezTo>
                    <a:pt x="4512" y="6241"/>
                    <a:pt x="4636" y="6104"/>
                    <a:pt x="4732" y="5967"/>
                  </a:cubicBezTo>
                  <a:cubicBezTo>
                    <a:pt x="4855" y="5802"/>
                    <a:pt x="4979" y="5651"/>
                    <a:pt x="5088" y="5514"/>
                  </a:cubicBezTo>
                  <a:cubicBezTo>
                    <a:pt x="5116" y="5473"/>
                    <a:pt x="5130" y="5446"/>
                    <a:pt x="5171" y="5405"/>
                  </a:cubicBezTo>
                  <a:cubicBezTo>
                    <a:pt x="5555" y="4993"/>
                    <a:pt x="5966" y="4595"/>
                    <a:pt x="6405" y="4225"/>
                  </a:cubicBezTo>
                  <a:cubicBezTo>
                    <a:pt x="5596" y="2991"/>
                    <a:pt x="4389" y="2031"/>
                    <a:pt x="3113" y="1304"/>
                  </a:cubicBezTo>
                  <a:cubicBezTo>
                    <a:pt x="2633" y="1029"/>
                    <a:pt x="2126" y="796"/>
                    <a:pt x="1632" y="549"/>
                  </a:cubicBezTo>
                  <a:cubicBezTo>
                    <a:pt x="1211" y="364"/>
                    <a:pt x="768" y="234"/>
                    <a:pt x="363" y="59"/>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4" name="Google Shape;2824;p33"/>
            <p:cNvSpPr/>
            <p:nvPr/>
          </p:nvSpPr>
          <p:spPr>
            <a:xfrm>
              <a:off x="2121351" y="1380307"/>
              <a:ext cx="476916" cy="441710"/>
            </a:xfrm>
            <a:custGeom>
              <a:avLst/>
              <a:gdLst/>
              <a:ahLst/>
              <a:cxnLst/>
              <a:rect l="l" t="t" r="r" b="b"/>
              <a:pathLst>
                <a:path w="7613" h="7051" extrusionOk="0">
                  <a:moveTo>
                    <a:pt x="7612" y="1"/>
                  </a:moveTo>
                  <a:cubicBezTo>
                    <a:pt x="6158" y="453"/>
                    <a:pt x="4663" y="810"/>
                    <a:pt x="3223" y="1304"/>
                  </a:cubicBezTo>
                  <a:cubicBezTo>
                    <a:pt x="3100" y="1345"/>
                    <a:pt x="2990" y="1386"/>
                    <a:pt x="2853" y="1468"/>
                  </a:cubicBezTo>
                  <a:cubicBezTo>
                    <a:pt x="1618" y="1921"/>
                    <a:pt x="549" y="2689"/>
                    <a:pt x="41" y="3923"/>
                  </a:cubicBezTo>
                  <a:cubicBezTo>
                    <a:pt x="14" y="3978"/>
                    <a:pt x="0" y="4047"/>
                    <a:pt x="0" y="4102"/>
                  </a:cubicBezTo>
                  <a:cubicBezTo>
                    <a:pt x="14" y="4143"/>
                    <a:pt x="41" y="4184"/>
                    <a:pt x="69" y="4239"/>
                  </a:cubicBezTo>
                  <a:cubicBezTo>
                    <a:pt x="357" y="4650"/>
                    <a:pt x="727" y="5034"/>
                    <a:pt x="1042" y="5432"/>
                  </a:cubicBezTo>
                  <a:cubicBezTo>
                    <a:pt x="1522" y="6022"/>
                    <a:pt x="1989" y="6584"/>
                    <a:pt x="2606" y="7051"/>
                  </a:cubicBezTo>
                  <a:cubicBezTo>
                    <a:pt x="2620" y="6680"/>
                    <a:pt x="2949" y="6433"/>
                    <a:pt x="3237" y="6241"/>
                  </a:cubicBezTo>
                  <a:cubicBezTo>
                    <a:pt x="4101" y="5679"/>
                    <a:pt x="4993" y="5172"/>
                    <a:pt x="5678" y="4445"/>
                  </a:cubicBezTo>
                  <a:cubicBezTo>
                    <a:pt x="6789" y="3238"/>
                    <a:pt x="7214" y="1578"/>
                    <a:pt x="7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5" name="Google Shape;2825;p33"/>
            <p:cNvSpPr/>
            <p:nvPr/>
          </p:nvSpPr>
          <p:spPr>
            <a:xfrm>
              <a:off x="2120474" y="1378615"/>
              <a:ext cx="477793" cy="406441"/>
            </a:xfrm>
            <a:custGeom>
              <a:avLst/>
              <a:gdLst/>
              <a:ahLst/>
              <a:cxnLst/>
              <a:rect l="l" t="t" r="r" b="b"/>
              <a:pathLst>
                <a:path w="7627" h="6488" extrusionOk="0">
                  <a:moveTo>
                    <a:pt x="7626" y="0"/>
                  </a:moveTo>
                  <a:lnTo>
                    <a:pt x="7626" y="0"/>
                  </a:lnTo>
                  <a:cubicBezTo>
                    <a:pt x="6927" y="220"/>
                    <a:pt x="6241" y="426"/>
                    <a:pt x="5541" y="631"/>
                  </a:cubicBezTo>
                  <a:cubicBezTo>
                    <a:pt x="4760" y="851"/>
                    <a:pt x="3992" y="1070"/>
                    <a:pt x="3237" y="1331"/>
                  </a:cubicBezTo>
                  <a:cubicBezTo>
                    <a:pt x="3114" y="1372"/>
                    <a:pt x="3004" y="1413"/>
                    <a:pt x="2839" y="1482"/>
                  </a:cubicBezTo>
                  <a:cubicBezTo>
                    <a:pt x="1605" y="1934"/>
                    <a:pt x="549" y="2702"/>
                    <a:pt x="28" y="3937"/>
                  </a:cubicBezTo>
                  <a:cubicBezTo>
                    <a:pt x="14" y="3992"/>
                    <a:pt x="0" y="4060"/>
                    <a:pt x="0" y="4101"/>
                  </a:cubicBezTo>
                  <a:cubicBezTo>
                    <a:pt x="14" y="4156"/>
                    <a:pt x="28" y="4197"/>
                    <a:pt x="69" y="4239"/>
                  </a:cubicBezTo>
                  <a:cubicBezTo>
                    <a:pt x="357" y="4650"/>
                    <a:pt x="714" y="5048"/>
                    <a:pt x="1043" y="5445"/>
                  </a:cubicBezTo>
                  <a:cubicBezTo>
                    <a:pt x="1331" y="5802"/>
                    <a:pt x="1660" y="6131"/>
                    <a:pt x="1975" y="6488"/>
                  </a:cubicBezTo>
                  <a:cubicBezTo>
                    <a:pt x="1770" y="6008"/>
                    <a:pt x="1934" y="5432"/>
                    <a:pt x="2277" y="5034"/>
                  </a:cubicBezTo>
                  <a:cubicBezTo>
                    <a:pt x="2620" y="4623"/>
                    <a:pt x="3086" y="4362"/>
                    <a:pt x="3525" y="4088"/>
                  </a:cubicBezTo>
                  <a:cubicBezTo>
                    <a:pt x="4074" y="3731"/>
                    <a:pt x="4609" y="3333"/>
                    <a:pt x="5089" y="2894"/>
                  </a:cubicBezTo>
                  <a:cubicBezTo>
                    <a:pt x="5569" y="2442"/>
                    <a:pt x="5980" y="1934"/>
                    <a:pt x="6392" y="1427"/>
                  </a:cubicBezTo>
                  <a:cubicBezTo>
                    <a:pt x="6790" y="961"/>
                    <a:pt x="7283" y="508"/>
                    <a:pt x="76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6" name="Google Shape;2826;p33"/>
            <p:cNvSpPr/>
            <p:nvPr/>
          </p:nvSpPr>
          <p:spPr>
            <a:xfrm>
              <a:off x="2120474" y="1388952"/>
              <a:ext cx="472594" cy="430496"/>
            </a:xfrm>
            <a:custGeom>
              <a:avLst/>
              <a:gdLst/>
              <a:ahLst/>
              <a:cxnLst/>
              <a:rect l="l" t="t" r="r" b="b"/>
              <a:pathLst>
                <a:path w="7544" h="6872" extrusionOk="0">
                  <a:moveTo>
                    <a:pt x="7544" y="0"/>
                  </a:moveTo>
                  <a:lnTo>
                    <a:pt x="7544" y="0"/>
                  </a:lnTo>
                  <a:cubicBezTo>
                    <a:pt x="7434" y="110"/>
                    <a:pt x="7324" y="206"/>
                    <a:pt x="7201" y="329"/>
                  </a:cubicBezTo>
                  <a:cubicBezTo>
                    <a:pt x="6721" y="768"/>
                    <a:pt x="6392" y="1303"/>
                    <a:pt x="5967" y="1797"/>
                  </a:cubicBezTo>
                  <a:cubicBezTo>
                    <a:pt x="5583" y="2249"/>
                    <a:pt x="5103" y="2729"/>
                    <a:pt x="4650" y="3127"/>
                  </a:cubicBezTo>
                  <a:cubicBezTo>
                    <a:pt x="4627" y="3145"/>
                    <a:pt x="4603" y="3154"/>
                    <a:pt x="4579" y="3154"/>
                  </a:cubicBezTo>
                  <a:cubicBezTo>
                    <a:pt x="4406" y="3154"/>
                    <a:pt x="4223" y="2725"/>
                    <a:pt x="4115" y="2592"/>
                  </a:cubicBezTo>
                  <a:cubicBezTo>
                    <a:pt x="3909" y="2345"/>
                    <a:pt x="3635" y="2126"/>
                    <a:pt x="3320" y="2044"/>
                  </a:cubicBezTo>
                  <a:cubicBezTo>
                    <a:pt x="3247" y="2025"/>
                    <a:pt x="3173" y="2016"/>
                    <a:pt x="3099" y="2016"/>
                  </a:cubicBezTo>
                  <a:cubicBezTo>
                    <a:pt x="2850" y="2016"/>
                    <a:pt x="2598" y="2115"/>
                    <a:pt x="2387" y="2263"/>
                  </a:cubicBezTo>
                  <a:cubicBezTo>
                    <a:pt x="2524" y="1961"/>
                    <a:pt x="2689" y="1660"/>
                    <a:pt x="2867" y="1385"/>
                  </a:cubicBezTo>
                  <a:lnTo>
                    <a:pt x="2867" y="1385"/>
                  </a:lnTo>
                  <a:cubicBezTo>
                    <a:pt x="1605" y="1728"/>
                    <a:pt x="549" y="2551"/>
                    <a:pt x="55" y="3758"/>
                  </a:cubicBezTo>
                  <a:cubicBezTo>
                    <a:pt x="28" y="3813"/>
                    <a:pt x="0" y="3882"/>
                    <a:pt x="14" y="3923"/>
                  </a:cubicBezTo>
                  <a:cubicBezTo>
                    <a:pt x="14" y="3978"/>
                    <a:pt x="55" y="4032"/>
                    <a:pt x="83" y="4060"/>
                  </a:cubicBezTo>
                  <a:cubicBezTo>
                    <a:pt x="371" y="4499"/>
                    <a:pt x="714" y="4869"/>
                    <a:pt x="1056" y="5267"/>
                  </a:cubicBezTo>
                  <a:cubicBezTo>
                    <a:pt x="1564" y="5843"/>
                    <a:pt x="2003" y="6433"/>
                    <a:pt x="2620" y="6871"/>
                  </a:cubicBezTo>
                  <a:cubicBezTo>
                    <a:pt x="2634" y="6515"/>
                    <a:pt x="2963" y="6254"/>
                    <a:pt x="3251" y="6076"/>
                  </a:cubicBezTo>
                  <a:cubicBezTo>
                    <a:pt x="4101" y="5527"/>
                    <a:pt x="4993" y="5006"/>
                    <a:pt x="5692" y="4266"/>
                  </a:cubicBezTo>
                  <a:cubicBezTo>
                    <a:pt x="5884" y="4060"/>
                    <a:pt x="6104" y="3813"/>
                    <a:pt x="6241" y="3566"/>
                  </a:cubicBezTo>
                  <a:lnTo>
                    <a:pt x="6241" y="3566"/>
                  </a:lnTo>
                  <a:cubicBezTo>
                    <a:pt x="6117" y="3772"/>
                    <a:pt x="5651" y="3978"/>
                    <a:pt x="5432" y="4101"/>
                  </a:cubicBezTo>
                  <a:cubicBezTo>
                    <a:pt x="5157" y="4252"/>
                    <a:pt x="4883" y="4375"/>
                    <a:pt x="4581" y="4458"/>
                  </a:cubicBezTo>
                  <a:cubicBezTo>
                    <a:pt x="5829" y="3168"/>
                    <a:pt x="6844" y="1646"/>
                    <a:pt x="7544"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7" name="Google Shape;2827;p33"/>
            <p:cNvSpPr/>
            <p:nvPr/>
          </p:nvSpPr>
          <p:spPr>
            <a:xfrm>
              <a:off x="1291304" y="1501462"/>
              <a:ext cx="1161752" cy="844705"/>
            </a:xfrm>
            <a:custGeom>
              <a:avLst/>
              <a:gdLst/>
              <a:ahLst/>
              <a:cxnLst/>
              <a:rect l="l" t="t" r="r" b="b"/>
              <a:pathLst>
                <a:path w="18545" h="13484" extrusionOk="0">
                  <a:moveTo>
                    <a:pt x="8299" y="1"/>
                  </a:moveTo>
                  <a:cubicBezTo>
                    <a:pt x="8079" y="1"/>
                    <a:pt x="7832" y="165"/>
                    <a:pt x="7764" y="371"/>
                  </a:cubicBezTo>
                  <a:cubicBezTo>
                    <a:pt x="7695" y="591"/>
                    <a:pt x="7764" y="851"/>
                    <a:pt x="7956" y="988"/>
                  </a:cubicBezTo>
                  <a:cubicBezTo>
                    <a:pt x="7839" y="982"/>
                    <a:pt x="7722" y="979"/>
                    <a:pt x="7605" y="979"/>
                  </a:cubicBezTo>
                  <a:cubicBezTo>
                    <a:pt x="6633" y="979"/>
                    <a:pt x="5647" y="1189"/>
                    <a:pt x="4815" y="1715"/>
                  </a:cubicBezTo>
                  <a:cubicBezTo>
                    <a:pt x="4006" y="2250"/>
                    <a:pt x="3663" y="2991"/>
                    <a:pt x="3361" y="3869"/>
                  </a:cubicBezTo>
                  <a:cubicBezTo>
                    <a:pt x="3018" y="4801"/>
                    <a:pt x="2223" y="5446"/>
                    <a:pt x="1482" y="6077"/>
                  </a:cubicBezTo>
                  <a:cubicBezTo>
                    <a:pt x="755" y="6721"/>
                    <a:pt x="1" y="7544"/>
                    <a:pt x="15" y="8546"/>
                  </a:cubicBezTo>
                  <a:cubicBezTo>
                    <a:pt x="15" y="8642"/>
                    <a:pt x="28" y="8751"/>
                    <a:pt x="97" y="8806"/>
                  </a:cubicBezTo>
                  <a:cubicBezTo>
                    <a:pt x="132" y="8832"/>
                    <a:pt x="168" y="8843"/>
                    <a:pt x="204" y="8843"/>
                  </a:cubicBezTo>
                  <a:cubicBezTo>
                    <a:pt x="374" y="8843"/>
                    <a:pt x="549" y="8596"/>
                    <a:pt x="751" y="8560"/>
                  </a:cubicBezTo>
                  <a:lnTo>
                    <a:pt x="751" y="8560"/>
                  </a:lnTo>
                  <a:cubicBezTo>
                    <a:pt x="485" y="8612"/>
                    <a:pt x="934" y="9904"/>
                    <a:pt x="1043" y="10041"/>
                  </a:cubicBezTo>
                  <a:cubicBezTo>
                    <a:pt x="1126" y="9972"/>
                    <a:pt x="1235" y="9876"/>
                    <a:pt x="1318" y="9807"/>
                  </a:cubicBezTo>
                  <a:cubicBezTo>
                    <a:pt x="2936" y="11851"/>
                    <a:pt x="6433" y="11412"/>
                    <a:pt x="8093" y="13401"/>
                  </a:cubicBezTo>
                  <a:cubicBezTo>
                    <a:pt x="8189" y="13209"/>
                    <a:pt x="8340" y="13058"/>
                    <a:pt x="8504" y="12921"/>
                  </a:cubicBezTo>
                  <a:lnTo>
                    <a:pt x="8600" y="13483"/>
                  </a:lnTo>
                  <a:cubicBezTo>
                    <a:pt x="8608" y="13484"/>
                    <a:pt x="8614" y="13484"/>
                    <a:pt x="8621" y="13484"/>
                  </a:cubicBezTo>
                  <a:cubicBezTo>
                    <a:pt x="8774" y="13484"/>
                    <a:pt x="8879" y="13340"/>
                    <a:pt x="8985" y="13209"/>
                  </a:cubicBezTo>
                  <a:cubicBezTo>
                    <a:pt x="9643" y="12331"/>
                    <a:pt x="10781" y="11961"/>
                    <a:pt x="11865" y="11782"/>
                  </a:cubicBezTo>
                  <a:cubicBezTo>
                    <a:pt x="13236" y="11563"/>
                    <a:pt x="15115" y="11686"/>
                    <a:pt x="16240" y="10685"/>
                  </a:cubicBezTo>
                  <a:cubicBezTo>
                    <a:pt x="16528" y="10425"/>
                    <a:pt x="16734" y="10041"/>
                    <a:pt x="16679" y="9656"/>
                  </a:cubicBezTo>
                  <a:lnTo>
                    <a:pt x="16679" y="9656"/>
                  </a:lnTo>
                  <a:cubicBezTo>
                    <a:pt x="16871" y="9794"/>
                    <a:pt x="17049" y="9931"/>
                    <a:pt x="17269" y="10068"/>
                  </a:cubicBezTo>
                  <a:cubicBezTo>
                    <a:pt x="17570" y="9560"/>
                    <a:pt x="17584" y="8875"/>
                    <a:pt x="17337" y="8340"/>
                  </a:cubicBezTo>
                  <a:cubicBezTo>
                    <a:pt x="17375" y="8338"/>
                    <a:pt x="17413" y="8337"/>
                    <a:pt x="17452" y="8337"/>
                  </a:cubicBezTo>
                  <a:cubicBezTo>
                    <a:pt x="17734" y="8337"/>
                    <a:pt x="18033" y="8384"/>
                    <a:pt x="18311" y="8504"/>
                  </a:cubicBezTo>
                  <a:cubicBezTo>
                    <a:pt x="18544" y="7723"/>
                    <a:pt x="18064" y="6900"/>
                    <a:pt x="17502" y="6310"/>
                  </a:cubicBezTo>
                  <a:cubicBezTo>
                    <a:pt x="17241" y="6022"/>
                    <a:pt x="16898" y="5748"/>
                    <a:pt x="16597" y="5460"/>
                  </a:cubicBezTo>
                  <a:cubicBezTo>
                    <a:pt x="16309" y="5185"/>
                    <a:pt x="16034" y="4911"/>
                    <a:pt x="15801" y="4568"/>
                  </a:cubicBezTo>
                  <a:cubicBezTo>
                    <a:pt x="15390" y="3937"/>
                    <a:pt x="15253" y="3142"/>
                    <a:pt x="14841" y="2511"/>
                  </a:cubicBezTo>
                  <a:cubicBezTo>
                    <a:pt x="14388" y="1784"/>
                    <a:pt x="13703" y="1427"/>
                    <a:pt x="12893" y="1221"/>
                  </a:cubicBezTo>
                  <a:cubicBezTo>
                    <a:pt x="12496" y="1125"/>
                    <a:pt x="12125" y="1016"/>
                    <a:pt x="11714" y="988"/>
                  </a:cubicBezTo>
                  <a:cubicBezTo>
                    <a:pt x="11532" y="961"/>
                    <a:pt x="11086" y="886"/>
                    <a:pt x="10741" y="886"/>
                  </a:cubicBezTo>
                  <a:cubicBezTo>
                    <a:pt x="10566" y="886"/>
                    <a:pt x="10416" y="905"/>
                    <a:pt x="10342" y="961"/>
                  </a:cubicBezTo>
                  <a:cubicBezTo>
                    <a:pt x="10521" y="810"/>
                    <a:pt x="10699" y="618"/>
                    <a:pt x="10795" y="412"/>
                  </a:cubicBezTo>
                  <a:cubicBezTo>
                    <a:pt x="10676" y="381"/>
                    <a:pt x="10555" y="365"/>
                    <a:pt x="10435" y="365"/>
                  </a:cubicBezTo>
                  <a:cubicBezTo>
                    <a:pt x="10138" y="365"/>
                    <a:pt x="9846" y="460"/>
                    <a:pt x="9602" y="645"/>
                  </a:cubicBezTo>
                  <a:cubicBezTo>
                    <a:pt x="9739" y="467"/>
                    <a:pt x="9835" y="261"/>
                    <a:pt x="9903" y="42"/>
                  </a:cubicBezTo>
                  <a:cubicBezTo>
                    <a:pt x="9837" y="33"/>
                    <a:pt x="9770" y="29"/>
                    <a:pt x="9703" y="29"/>
                  </a:cubicBezTo>
                  <a:cubicBezTo>
                    <a:pt x="9239" y="29"/>
                    <a:pt x="8761" y="231"/>
                    <a:pt x="8450" y="591"/>
                  </a:cubicBezTo>
                  <a:cubicBezTo>
                    <a:pt x="8436" y="385"/>
                    <a:pt x="8381" y="179"/>
                    <a:pt x="8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8" name="Google Shape;2828;p33"/>
            <p:cNvSpPr/>
            <p:nvPr/>
          </p:nvSpPr>
          <p:spPr>
            <a:xfrm>
              <a:off x="1623010" y="1914041"/>
              <a:ext cx="398735" cy="300445"/>
            </a:xfrm>
            <a:custGeom>
              <a:avLst/>
              <a:gdLst/>
              <a:ahLst/>
              <a:cxnLst/>
              <a:rect l="l" t="t" r="r" b="b"/>
              <a:pathLst>
                <a:path w="6365" h="4796" extrusionOk="0">
                  <a:moveTo>
                    <a:pt x="3247" y="1"/>
                  </a:moveTo>
                  <a:cubicBezTo>
                    <a:pt x="3009" y="1"/>
                    <a:pt x="2771" y="17"/>
                    <a:pt x="2537" y="53"/>
                  </a:cubicBezTo>
                  <a:cubicBezTo>
                    <a:pt x="1660" y="190"/>
                    <a:pt x="700" y="780"/>
                    <a:pt x="384" y="1630"/>
                  </a:cubicBezTo>
                  <a:cubicBezTo>
                    <a:pt x="0" y="2659"/>
                    <a:pt x="754" y="3592"/>
                    <a:pt x="1522" y="4168"/>
                  </a:cubicBezTo>
                  <a:cubicBezTo>
                    <a:pt x="2094" y="4576"/>
                    <a:pt x="2726" y="4795"/>
                    <a:pt x="3348" y="4795"/>
                  </a:cubicBezTo>
                  <a:cubicBezTo>
                    <a:pt x="3978" y="4795"/>
                    <a:pt x="4598" y="4569"/>
                    <a:pt x="5130" y="4085"/>
                  </a:cubicBezTo>
                  <a:cubicBezTo>
                    <a:pt x="5623" y="3619"/>
                    <a:pt x="6364" y="2796"/>
                    <a:pt x="6364" y="2083"/>
                  </a:cubicBezTo>
                  <a:cubicBezTo>
                    <a:pt x="6364" y="1493"/>
                    <a:pt x="5802" y="766"/>
                    <a:pt x="5335" y="465"/>
                  </a:cubicBezTo>
                  <a:cubicBezTo>
                    <a:pt x="5075" y="273"/>
                    <a:pt x="4746" y="190"/>
                    <a:pt x="4444" y="135"/>
                  </a:cubicBezTo>
                  <a:cubicBezTo>
                    <a:pt x="4055" y="49"/>
                    <a:pt x="3651" y="1"/>
                    <a:pt x="3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9" name="Google Shape;2829;p33"/>
            <p:cNvSpPr/>
            <p:nvPr/>
          </p:nvSpPr>
          <p:spPr>
            <a:xfrm>
              <a:off x="1488949" y="1501462"/>
              <a:ext cx="813759" cy="459752"/>
            </a:xfrm>
            <a:custGeom>
              <a:avLst/>
              <a:gdLst/>
              <a:ahLst/>
              <a:cxnLst/>
              <a:rect l="l" t="t" r="r" b="b"/>
              <a:pathLst>
                <a:path w="12990" h="7339" extrusionOk="0">
                  <a:moveTo>
                    <a:pt x="40" y="4304"/>
                  </a:moveTo>
                  <a:lnTo>
                    <a:pt x="40" y="4304"/>
                  </a:lnTo>
                  <a:cubicBezTo>
                    <a:pt x="27" y="4329"/>
                    <a:pt x="14" y="4352"/>
                    <a:pt x="0" y="4376"/>
                  </a:cubicBezTo>
                  <a:cubicBezTo>
                    <a:pt x="14" y="4352"/>
                    <a:pt x="28" y="4329"/>
                    <a:pt x="40" y="4304"/>
                  </a:cubicBezTo>
                  <a:close/>
                  <a:moveTo>
                    <a:pt x="5157" y="1"/>
                  </a:moveTo>
                  <a:cubicBezTo>
                    <a:pt x="4938" y="1"/>
                    <a:pt x="4691" y="165"/>
                    <a:pt x="4623" y="371"/>
                  </a:cubicBezTo>
                  <a:cubicBezTo>
                    <a:pt x="4555" y="588"/>
                    <a:pt x="4621" y="846"/>
                    <a:pt x="4809" y="984"/>
                  </a:cubicBezTo>
                  <a:lnTo>
                    <a:pt x="4809" y="984"/>
                  </a:lnTo>
                  <a:cubicBezTo>
                    <a:pt x="4767" y="956"/>
                    <a:pt x="4691" y="946"/>
                    <a:pt x="4600" y="946"/>
                  </a:cubicBezTo>
                  <a:cubicBezTo>
                    <a:pt x="4403" y="946"/>
                    <a:pt x="4139" y="993"/>
                    <a:pt x="4019" y="1002"/>
                  </a:cubicBezTo>
                  <a:cubicBezTo>
                    <a:pt x="3772" y="1016"/>
                    <a:pt x="3498" y="1057"/>
                    <a:pt x="3237" y="1098"/>
                  </a:cubicBezTo>
                  <a:cubicBezTo>
                    <a:pt x="2812" y="1194"/>
                    <a:pt x="2305" y="1345"/>
                    <a:pt x="1921" y="1551"/>
                  </a:cubicBezTo>
                  <a:cubicBezTo>
                    <a:pt x="1811" y="1605"/>
                    <a:pt x="1729" y="1647"/>
                    <a:pt x="1646" y="1715"/>
                  </a:cubicBezTo>
                  <a:cubicBezTo>
                    <a:pt x="1303" y="1962"/>
                    <a:pt x="1015" y="2236"/>
                    <a:pt x="768" y="2579"/>
                  </a:cubicBezTo>
                  <a:cubicBezTo>
                    <a:pt x="387" y="3105"/>
                    <a:pt x="334" y="3756"/>
                    <a:pt x="40" y="4304"/>
                  </a:cubicBezTo>
                  <a:lnTo>
                    <a:pt x="40" y="4304"/>
                  </a:lnTo>
                  <a:cubicBezTo>
                    <a:pt x="298" y="3835"/>
                    <a:pt x="531" y="3249"/>
                    <a:pt x="974" y="2936"/>
                  </a:cubicBezTo>
                  <a:cubicBezTo>
                    <a:pt x="1344" y="2665"/>
                    <a:pt x="1813" y="2504"/>
                    <a:pt x="2272" y="2504"/>
                  </a:cubicBezTo>
                  <a:cubicBezTo>
                    <a:pt x="2325" y="2504"/>
                    <a:pt x="2376" y="2507"/>
                    <a:pt x="2428" y="2511"/>
                  </a:cubicBezTo>
                  <a:cubicBezTo>
                    <a:pt x="3841" y="2634"/>
                    <a:pt x="4623" y="4019"/>
                    <a:pt x="4609" y="5336"/>
                  </a:cubicBezTo>
                  <a:cubicBezTo>
                    <a:pt x="4581" y="5213"/>
                    <a:pt x="4472" y="5117"/>
                    <a:pt x="4348" y="5075"/>
                  </a:cubicBezTo>
                  <a:lnTo>
                    <a:pt x="4348" y="5075"/>
                  </a:lnTo>
                  <a:cubicBezTo>
                    <a:pt x="4472" y="5117"/>
                    <a:pt x="4499" y="6132"/>
                    <a:pt x="4527" y="6269"/>
                  </a:cubicBezTo>
                  <a:cubicBezTo>
                    <a:pt x="4554" y="6543"/>
                    <a:pt x="4581" y="7023"/>
                    <a:pt x="4362" y="7243"/>
                  </a:cubicBezTo>
                  <a:cubicBezTo>
                    <a:pt x="4756" y="7308"/>
                    <a:pt x="5157" y="7339"/>
                    <a:pt x="5558" y="7339"/>
                  </a:cubicBezTo>
                  <a:cubicBezTo>
                    <a:pt x="5911" y="7339"/>
                    <a:pt x="6264" y="7315"/>
                    <a:pt x="6611" y="7270"/>
                  </a:cubicBezTo>
                  <a:cubicBezTo>
                    <a:pt x="6625" y="6474"/>
                    <a:pt x="6886" y="5679"/>
                    <a:pt x="7311" y="5007"/>
                  </a:cubicBezTo>
                  <a:lnTo>
                    <a:pt x="7311" y="5007"/>
                  </a:lnTo>
                  <a:cubicBezTo>
                    <a:pt x="7132" y="5062"/>
                    <a:pt x="6968" y="5199"/>
                    <a:pt x="6858" y="5350"/>
                  </a:cubicBezTo>
                  <a:cubicBezTo>
                    <a:pt x="7338" y="4170"/>
                    <a:pt x="7887" y="2950"/>
                    <a:pt x="9258" y="2593"/>
                  </a:cubicBezTo>
                  <a:cubicBezTo>
                    <a:pt x="9456" y="2545"/>
                    <a:pt x="9655" y="2519"/>
                    <a:pt x="9853" y="2519"/>
                  </a:cubicBezTo>
                  <a:cubicBezTo>
                    <a:pt x="10217" y="2519"/>
                    <a:pt x="10575" y="2608"/>
                    <a:pt x="10904" y="2812"/>
                  </a:cubicBezTo>
                  <a:cubicBezTo>
                    <a:pt x="11329" y="3114"/>
                    <a:pt x="11645" y="3526"/>
                    <a:pt x="11933" y="3951"/>
                  </a:cubicBezTo>
                  <a:cubicBezTo>
                    <a:pt x="12070" y="4157"/>
                    <a:pt x="12207" y="4362"/>
                    <a:pt x="12386" y="4527"/>
                  </a:cubicBezTo>
                  <a:cubicBezTo>
                    <a:pt x="12564" y="4691"/>
                    <a:pt x="12838" y="4842"/>
                    <a:pt x="12989" y="5007"/>
                  </a:cubicBezTo>
                  <a:cubicBezTo>
                    <a:pt x="12715" y="4691"/>
                    <a:pt x="12482" y="4307"/>
                    <a:pt x="12303" y="3910"/>
                  </a:cubicBezTo>
                  <a:cubicBezTo>
                    <a:pt x="12139" y="3457"/>
                    <a:pt x="11988" y="2950"/>
                    <a:pt x="11713" y="2511"/>
                  </a:cubicBezTo>
                  <a:cubicBezTo>
                    <a:pt x="11247" y="1784"/>
                    <a:pt x="10561" y="1427"/>
                    <a:pt x="9752" y="1221"/>
                  </a:cubicBezTo>
                  <a:cubicBezTo>
                    <a:pt x="9354" y="1125"/>
                    <a:pt x="8984" y="1016"/>
                    <a:pt x="8573" y="988"/>
                  </a:cubicBezTo>
                  <a:cubicBezTo>
                    <a:pt x="8391" y="961"/>
                    <a:pt x="7945" y="886"/>
                    <a:pt x="7600" y="886"/>
                  </a:cubicBezTo>
                  <a:cubicBezTo>
                    <a:pt x="7424" y="886"/>
                    <a:pt x="7275" y="905"/>
                    <a:pt x="7201" y="961"/>
                  </a:cubicBezTo>
                  <a:cubicBezTo>
                    <a:pt x="7379" y="810"/>
                    <a:pt x="7558" y="618"/>
                    <a:pt x="7654" y="412"/>
                  </a:cubicBezTo>
                  <a:cubicBezTo>
                    <a:pt x="7535" y="381"/>
                    <a:pt x="7414" y="365"/>
                    <a:pt x="7293" y="365"/>
                  </a:cubicBezTo>
                  <a:cubicBezTo>
                    <a:pt x="6997" y="365"/>
                    <a:pt x="6704" y="460"/>
                    <a:pt x="6460" y="645"/>
                  </a:cubicBezTo>
                  <a:cubicBezTo>
                    <a:pt x="6598" y="467"/>
                    <a:pt x="6694" y="261"/>
                    <a:pt x="6762" y="42"/>
                  </a:cubicBezTo>
                  <a:cubicBezTo>
                    <a:pt x="6696" y="33"/>
                    <a:pt x="6629" y="29"/>
                    <a:pt x="6561" y="29"/>
                  </a:cubicBezTo>
                  <a:cubicBezTo>
                    <a:pt x="6098" y="29"/>
                    <a:pt x="5620" y="231"/>
                    <a:pt x="5308" y="591"/>
                  </a:cubicBezTo>
                  <a:cubicBezTo>
                    <a:pt x="5295" y="385"/>
                    <a:pt x="5240" y="179"/>
                    <a:pt x="5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0" name="Google Shape;2830;p33"/>
            <p:cNvSpPr/>
            <p:nvPr/>
          </p:nvSpPr>
          <p:spPr>
            <a:xfrm>
              <a:off x="1660785" y="1503216"/>
              <a:ext cx="794840" cy="762139"/>
            </a:xfrm>
            <a:custGeom>
              <a:avLst/>
              <a:gdLst/>
              <a:ahLst/>
              <a:cxnLst/>
              <a:rect l="l" t="t" r="r" b="b"/>
              <a:pathLst>
                <a:path w="12688" h="12166" extrusionOk="0">
                  <a:moveTo>
                    <a:pt x="2428" y="0"/>
                  </a:moveTo>
                  <a:cubicBezTo>
                    <a:pt x="2209" y="0"/>
                    <a:pt x="1976" y="151"/>
                    <a:pt x="1907" y="357"/>
                  </a:cubicBezTo>
                  <a:cubicBezTo>
                    <a:pt x="1838" y="576"/>
                    <a:pt x="1907" y="837"/>
                    <a:pt x="2085" y="974"/>
                  </a:cubicBezTo>
                  <a:lnTo>
                    <a:pt x="1427" y="974"/>
                  </a:lnTo>
                  <a:cubicBezTo>
                    <a:pt x="878" y="1001"/>
                    <a:pt x="481" y="1097"/>
                    <a:pt x="1" y="1331"/>
                  </a:cubicBezTo>
                  <a:cubicBezTo>
                    <a:pt x="373" y="1280"/>
                    <a:pt x="749" y="1256"/>
                    <a:pt x="1126" y="1256"/>
                  </a:cubicBezTo>
                  <a:cubicBezTo>
                    <a:pt x="1776" y="1256"/>
                    <a:pt x="2430" y="1329"/>
                    <a:pt x="3073" y="1468"/>
                  </a:cubicBezTo>
                  <a:cubicBezTo>
                    <a:pt x="2744" y="1948"/>
                    <a:pt x="2606" y="2551"/>
                    <a:pt x="2675" y="3114"/>
                  </a:cubicBezTo>
                  <a:cubicBezTo>
                    <a:pt x="2634" y="2784"/>
                    <a:pt x="4047" y="2140"/>
                    <a:pt x="4266" y="2030"/>
                  </a:cubicBezTo>
                  <a:lnTo>
                    <a:pt x="4266" y="2030"/>
                  </a:lnTo>
                  <a:cubicBezTo>
                    <a:pt x="4005" y="2400"/>
                    <a:pt x="3868" y="2839"/>
                    <a:pt x="3896" y="3292"/>
                  </a:cubicBezTo>
                  <a:cubicBezTo>
                    <a:pt x="4321" y="2880"/>
                    <a:pt x="4787" y="2442"/>
                    <a:pt x="5363" y="2304"/>
                  </a:cubicBezTo>
                  <a:cubicBezTo>
                    <a:pt x="5469" y="2284"/>
                    <a:pt x="5577" y="2274"/>
                    <a:pt x="5685" y="2274"/>
                  </a:cubicBezTo>
                  <a:cubicBezTo>
                    <a:pt x="6361" y="2274"/>
                    <a:pt x="7061" y="2658"/>
                    <a:pt x="7487" y="3165"/>
                  </a:cubicBezTo>
                  <a:lnTo>
                    <a:pt x="7487" y="3165"/>
                  </a:lnTo>
                  <a:cubicBezTo>
                    <a:pt x="7442" y="3112"/>
                    <a:pt x="7393" y="3089"/>
                    <a:pt x="7342" y="3089"/>
                  </a:cubicBezTo>
                  <a:cubicBezTo>
                    <a:pt x="6940" y="3089"/>
                    <a:pt x="6390" y="4545"/>
                    <a:pt x="6378" y="4691"/>
                  </a:cubicBezTo>
                  <a:cubicBezTo>
                    <a:pt x="6365" y="4877"/>
                    <a:pt x="6557" y="7016"/>
                    <a:pt x="6831" y="7016"/>
                  </a:cubicBezTo>
                  <a:cubicBezTo>
                    <a:pt x="6840" y="7016"/>
                    <a:pt x="6849" y="7014"/>
                    <a:pt x="6858" y="7009"/>
                  </a:cubicBezTo>
                  <a:cubicBezTo>
                    <a:pt x="7231" y="6814"/>
                    <a:pt x="7673" y="6645"/>
                    <a:pt x="8082" y="6645"/>
                  </a:cubicBezTo>
                  <a:cubicBezTo>
                    <a:pt x="8334" y="6645"/>
                    <a:pt x="8574" y="6709"/>
                    <a:pt x="8778" y="6872"/>
                  </a:cubicBezTo>
                  <a:cubicBezTo>
                    <a:pt x="9176" y="7201"/>
                    <a:pt x="9204" y="7791"/>
                    <a:pt x="9121" y="8298"/>
                  </a:cubicBezTo>
                  <a:cubicBezTo>
                    <a:pt x="8778" y="10246"/>
                    <a:pt x="7325" y="10849"/>
                    <a:pt x="5720" y="11535"/>
                  </a:cubicBezTo>
                  <a:cubicBezTo>
                    <a:pt x="5281" y="11727"/>
                    <a:pt x="4828" y="11837"/>
                    <a:pt x="4444" y="12166"/>
                  </a:cubicBezTo>
                  <a:cubicBezTo>
                    <a:pt x="4691" y="11960"/>
                    <a:pt x="5610" y="11864"/>
                    <a:pt x="5953" y="11768"/>
                  </a:cubicBezTo>
                  <a:cubicBezTo>
                    <a:pt x="6515" y="11617"/>
                    <a:pt x="7146" y="11631"/>
                    <a:pt x="7736" y="11562"/>
                  </a:cubicBezTo>
                  <a:cubicBezTo>
                    <a:pt x="8655" y="11466"/>
                    <a:pt x="9670" y="11288"/>
                    <a:pt x="10411" y="10657"/>
                  </a:cubicBezTo>
                  <a:cubicBezTo>
                    <a:pt x="10699" y="10397"/>
                    <a:pt x="10904" y="10013"/>
                    <a:pt x="10850" y="9628"/>
                  </a:cubicBezTo>
                  <a:lnTo>
                    <a:pt x="10850" y="9628"/>
                  </a:lnTo>
                  <a:cubicBezTo>
                    <a:pt x="11042" y="9766"/>
                    <a:pt x="11234" y="9903"/>
                    <a:pt x="11439" y="10040"/>
                  </a:cubicBezTo>
                  <a:cubicBezTo>
                    <a:pt x="11741" y="9532"/>
                    <a:pt x="11755" y="8847"/>
                    <a:pt x="11508" y="8312"/>
                  </a:cubicBezTo>
                  <a:cubicBezTo>
                    <a:pt x="11546" y="8310"/>
                    <a:pt x="11584" y="8309"/>
                    <a:pt x="11622" y="8309"/>
                  </a:cubicBezTo>
                  <a:cubicBezTo>
                    <a:pt x="11905" y="8309"/>
                    <a:pt x="12204" y="8356"/>
                    <a:pt x="12482" y="8476"/>
                  </a:cubicBezTo>
                  <a:cubicBezTo>
                    <a:pt x="12687" y="7708"/>
                    <a:pt x="12207" y="6872"/>
                    <a:pt x="11645" y="6282"/>
                  </a:cubicBezTo>
                  <a:cubicBezTo>
                    <a:pt x="11343" y="5980"/>
                    <a:pt x="11000" y="5720"/>
                    <a:pt x="10699" y="5432"/>
                  </a:cubicBezTo>
                  <a:cubicBezTo>
                    <a:pt x="10548" y="5294"/>
                    <a:pt x="10411" y="5157"/>
                    <a:pt x="10273" y="5006"/>
                  </a:cubicBezTo>
                  <a:lnTo>
                    <a:pt x="10273" y="5006"/>
                  </a:lnTo>
                  <a:lnTo>
                    <a:pt x="10287" y="5020"/>
                  </a:lnTo>
                  <a:cubicBezTo>
                    <a:pt x="10027" y="4691"/>
                    <a:pt x="9793" y="4334"/>
                    <a:pt x="9615" y="3950"/>
                  </a:cubicBezTo>
                  <a:cubicBezTo>
                    <a:pt x="9519" y="3717"/>
                    <a:pt x="9423" y="3456"/>
                    <a:pt x="9327" y="3223"/>
                  </a:cubicBezTo>
                  <a:cubicBezTo>
                    <a:pt x="9286" y="3155"/>
                    <a:pt x="9272" y="3086"/>
                    <a:pt x="9245" y="3018"/>
                  </a:cubicBezTo>
                  <a:cubicBezTo>
                    <a:pt x="9245" y="2990"/>
                    <a:pt x="9217" y="2976"/>
                    <a:pt x="9217" y="2963"/>
                  </a:cubicBezTo>
                  <a:cubicBezTo>
                    <a:pt x="9190" y="2894"/>
                    <a:pt x="9176" y="2839"/>
                    <a:pt x="9135" y="2784"/>
                  </a:cubicBezTo>
                  <a:cubicBezTo>
                    <a:pt x="9121" y="2771"/>
                    <a:pt x="9121" y="2743"/>
                    <a:pt x="9108" y="2716"/>
                  </a:cubicBezTo>
                  <a:cubicBezTo>
                    <a:pt x="9067" y="2647"/>
                    <a:pt x="9012" y="2565"/>
                    <a:pt x="8984" y="2496"/>
                  </a:cubicBezTo>
                  <a:cubicBezTo>
                    <a:pt x="8518" y="1783"/>
                    <a:pt x="7832" y="1413"/>
                    <a:pt x="7023" y="1207"/>
                  </a:cubicBezTo>
                  <a:cubicBezTo>
                    <a:pt x="6639" y="1111"/>
                    <a:pt x="6255" y="1001"/>
                    <a:pt x="5843" y="974"/>
                  </a:cubicBezTo>
                  <a:cubicBezTo>
                    <a:pt x="5666" y="947"/>
                    <a:pt x="5238" y="875"/>
                    <a:pt x="4898" y="875"/>
                  </a:cubicBezTo>
                  <a:cubicBezTo>
                    <a:pt x="4710" y="875"/>
                    <a:pt x="4550" y="897"/>
                    <a:pt x="4472" y="960"/>
                  </a:cubicBezTo>
                  <a:cubicBezTo>
                    <a:pt x="4664" y="796"/>
                    <a:pt x="4828" y="617"/>
                    <a:pt x="4938" y="412"/>
                  </a:cubicBezTo>
                  <a:cubicBezTo>
                    <a:pt x="4812" y="374"/>
                    <a:pt x="4682" y="355"/>
                    <a:pt x="4553" y="355"/>
                  </a:cubicBezTo>
                  <a:cubicBezTo>
                    <a:pt x="4260" y="355"/>
                    <a:pt x="3969" y="450"/>
                    <a:pt x="3731" y="631"/>
                  </a:cubicBezTo>
                  <a:cubicBezTo>
                    <a:pt x="3868" y="453"/>
                    <a:pt x="3978" y="247"/>
                    <a:pt x="4047" y="28"/>
                  </a:cubicBezTo>
                  <a:cubicBezTo>
                    <a:pt x="3979" y="19"/>
                    <a:pt x="3910" y="15"/>
                    <a:pt x="3842" y="15"/>
                  </a:cubicBezTo>
                  <a:cubicBezTo>
                    <a:pt x="3372" y="15"/>
                    <a:pt x="2904" y="217"/>
                    <a:pt x="2593" y="576"/>
                  </a:cubicBezTo>
                  <a:cubicBezTo>
                    <a:pt x="2565" y="370"/>
                    <a:pt x="2524" y="165"/>
                    <a:pt x="2428" y="0"/>
                  </a:cubicBezTo>
                  <a:close/>
                </a:path>
              </a:pathLst>
            </a:custGeom>
            <a:solidFill>
              <a:srgbClr val="000000">
                <a:alpha val="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1" name="Google Shape;2831;p33"/>
            <p:cNvSpPr/>
            <p:nvPr/>
          </p:nvSpPr>
          <p:spPr>
            <a:xfrm>
              <a:off x="1820592" y="2055681"/>
              <a:ext cx="15536" cy="123787"/>
            </a:xfrm>
            <a:custGeom>
              <a:avLst/>
              <a:gdLst/>
              <a:ahLst/>
              <a:cxnLst/>
              <a:rect l="l" t="t" r="r" b="b"/>
              <a:pathLst>
                <a:path w="248" h="1976" extrusionOk="0">
                  <a:moveTo>
                    <a:pt x="138" y="0"/>
                  </a:moveTo>
                  <a:cubicBezTo>
                    <a:pt x="14" y="316"/>
                    <a:pt x="1" y="659"/>
                    <a:pt x="14" y="1002"/>
                  </a:cubicBezTo>
                  <a:cubicBezTo>
                    <a:pt x="55" y="1331"/>
                    <a:pt x="110" y="1674"/>
                    <a:pt x="220" y="1975"/>
                  </a:cubicBezTo>
                  <a:cubicBezTo>
                    <a:pt x="247" y="1632"/>
                    <a:pt x="206" y="1303"/>
                    <a:pt x="193" y="988"/>
                  </a:cubicBezTo>
                  <a:cubicBezTo>
                    <a:pt x="165" y="659"/>
                    <a:pt x="151" y="343"/>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2" name="Google Shape;2832;p33"/>
            <p:cNvSpPr/>
            <p:nvPr/>
          </p:nvSpPr>
          <p:spPr>
            <a:xfrm>
              <a:off x="1653894" y="2054804"/>
              <a:ext cx="356638" cy="120341"/>
            </a:xfrm>
            <a:custGeom>
              <a:avLst/>
              <a:gdLst/>
              <a:ahLst/>
              <a:cxnLst/>
              <a:rect l="l" t="t" r="r" b="b"/>
              <a:pathLst>
                <a:path w="5693" h="1921" extrusionOk="0">
                  <a:moveTo>
                    <a:pt x="5693" y="1"/>
                  </a:moveTo>
                  <a:cubicBezTo>
                    <a:pt x="5556" y="261"/>
                    <a:pt x="5391" y="522"/>
                    <a:pt x="5199" y="727"/>
                  </a:cubicBezTo>
                  <a:cubicBezTo>
                    <a:pt x="5007" y="947"/>
                    <a:pt x="4788" y="1139"/>
                    <a:pt x="4554" y="1290"/>
                  </a:cubicBezTo>
                  <a:cubicBezTo>
                    <a:pt x="4074" y="1592"/>
                    <a:pt x="3485" y="1770"/>
                    <a:pt x="2922" y="1770"/>
                  </a:cubicBezTo>
                  <a:cubicBezTo>
                    <a:pt x="2648" y="1770"/>
                    <a:pt x="2360" y="1729"/>
                    <a:pt x="2086" y="1660"/>
                  </a:cubicBezTo>
                  <a:cubicBezTo>
                    <a:pt x="1811" y="1578"/>
                    <a:pt x="1551" y="1482"/>
                    <a:pt x="1290" y="1345"/>
                  </a:cubicBezTo>
                  <a:cubicBezTo>
                    <a:pt x="796" y="1070"/>
                    <a:pt x="344" y="673"/>
                    <a:pt x="1" y="193"/>
                  </a:cubicBezTo>
                  <a:lnTo>
                    <a:pt x="1" y="193"/>
                  </a:lnTo>
                  <a:cubicBezTo>
                    <a:pt x="138" y="453"/>
                    <a:pt x="330" y="686"/>
                    <a:pt x="508" y="878"/>
                  </a:cubicBezTo>
                  <a:cubicBezTo>
                    <a:pt x="728" y="1098"/>
                    <a:pt x="947" y="1290"/>
                    <a:pt x="1208" y="1441"/>
                  </a:cubicBezTo>
                  <a:cubicBezTo>
                    <a:pt x="1468" y="1592"/>
                    <a:pt x="1743" y="1715"/>
                    <a:pt x="2031" y="1797"/>
                  </a:cubicBezTo>
                  <a:cubicBezTo>
                    <a:pt x="2319" y="1866"/>
                    <a:pt x="2607" y="1921"/>
                    <a:pt x="2922" y="1921"/>
                  </a:cubicBezTo>
                  <a:cubicBezTo>
                    <a:pt x="3224" y="1921"/>
                    <a:pt x="3526" y="1866"/>
                    <a:pt x="3814" y="1784"/>
                  </a:cubicBezTo>
                  <a:cubicBezTo>
                    <a:pt x="3951" y="1729"/>
                    <a:pt x="4088" y="1688"/>
                    <a:pt x="4225" y="1619"/>
                  </a:cubicBezTo>
                  <a:cubicBezTo>
                    <a:pt x="4362" y="1564"/>
                    <a:pt x="4499" y="1482"/>
                    <a:pt x="4623" y="1386"/>
                  </a:cubicBezTo>
                  <a:cubicBezTo>
                    <a:pt x="4856" y="1221"/>
                    <a:pt x="5076" y="1016"/>
                    <a:pt x="5268" y="769"/>
                  </a:cubicBezTo>
                  <a:cubicBezTo>
                    <a:pt x="5446" y="535"/>
                    <a:pt x="5597" y="275"/>
                    <a:pt x="5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3" name="Google Shape;2833;p33"/>
            <p:cNvSpPr/>
            <p:nvPr/>
          </p:nvSpPr>
          <p:spPr>
            <a:xfrm>
              <a:off x="1612673" y="1902765"/>
              <a:ext cx="401304" cy="177912"/>
            </a:xfrm>
            <a:custGeom>
              <a:avLst/>
              <a:gdLst/>
              <a:ahLst/>
              <a:cxnLst/>
              <a:rect l="l" t="t" r="r" b="b"/>
              <a:pathLst>
                <a:path w="6406" h="2840" extrusionOk="0">
                  <a:moveTo>
                    <a:pt x="3473" y="1"/>
                  </a:moveTo>
                  <a:cubicBezTo>
                    <a:pt x="2845" y="1"/>
                    <a:pt x="2217" y="150"/>
                    <a:pt x="1674" y="453"/>
                  </a:cubicBezTo>
                  <a:cubicBezTo>
                    <a:pt x="0" y="1399"/>
                    <a:pt x="2085" y="2757"/>
                    <a:pt x="3196" y="2839"/>
                  </a:cubicBezTo>
                  <a:cubicBezTo>
                    <a:pt x="3320" y="2825"/>
                    <a:pt x="3457" y="2825"/>
                    <a:pt x="3608" y="2812"/>
                  </a:cubicBezTo>
                  <a:cubicBezTo>
                    <a:pt x="4664" y="2674"/>
                    <a:pt x="6406" y="1920"/>
                    <a:pt x="5651" y="809"/>
                  </a:cubicBezTo>
                  <a:cubicBezTo>
                    <a:pt x="5487" y="535"/>
                    <a:pt x="5171" y="384"/>
                    <a:pt x="4883" y="260"/>
                  </a:cubicBezTo>
                  <a:cubicBezTo>
                    <a:pt x="4437" y="88"/>
                    <a:pt x="3955" y="1"/>
                    <a:pt x="3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4" name="Google Shape;2834;p33"/>
            <p:cNvSpPr/>
            <p:nvPr/>
          </p:nvSpPr>
          <p:spPr>
            <a:xfrm>
              <a:off x="1342861" y="1927447"/>
              <a:ext cx="287227" cy="178100"/>
            </a:xfrm>
            <a:custGeom>
              <a:avLst/>
              <a:gdLst/>
              <a:ahLst/>
              <a:cxnLst/>
              <a:rect l="l" t="t" r="r" b="b"/>
              <a:pathLst>
                <a:path w="4585" h="2843" extrusionOk="0">
                  <a:moveTo>
                    <a:pt x="1855" y="0"/>
                  </a:moveTo>
                  <a:cubicBezTo>
                    <a:pt x="1235" y="0"/>
                    <a:pt x="485" y="156"/>
                    <a:pt x="220" y="785"/>
                  </a:cubicBezTo>
                  <a:cubicBezTo>
                    <a:pt x="1" y="1293"/>
                    <a:pt x="440" y="1965"/>
                    <a:pt x="851" y="2253"/>
                  </a:cubicBezTo>
                  <a:cubicBezTo>
                    <a:pt x="1180" y="2459"/>
                    <a:pt x="1537" y="2596"/>
                    <a:pt x="1907" y="2719"/>
                  </a:cubicBezTo>
                  <a:cubicBezTo>
                    <a:pt x="2153" y="2796"/>
                    <a:pt x="2463" y="2843"/>
                    <a:pt x="2781" y="2843"/>
                  </a:cubicBezTo>
                  <a:cubicBezTo>
                    <a:pt x="3653" y="2843"/>
                    <a:pt x="4584" y="2493"/>
                    <a:pt x="4403" y="1457"/>
                  </a:cubicBezTo>
                  <a:cubicBezTo>
                    <a:pt x="4321" y="977"/>
                    <a:pt x="3923" y="566"/>
                    <a:pt x="3485" y="333"/>
                  </a:cubicBezTo>
                  <a:cubicBezTo>
                    <a:pt x="3032" y="127"/>
                    <a:pt x="2538" y="59"/>
                    <a:pt x="2044" y="31"/>
                  </a:cubicBezTo>
                  <a:lnTo>
                    <a:pt x="2017" y="4"/>
                  </a:lnTo>
                  <a:cubicBezTo>
                    <a:pt x="1964" y="1"/>
                    <a:pt x="1910" y="0"/>
                    <a:pt x="1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5" name="Google Shape;2835;p33"/>
            <p:cNvSpPr/>
            <p:nvPr/>
          </p:nvSpPr>
          <p:spPr>
            <a:xfrm>
              <a:off x="2051752" y="1915544"/>
              <a:ext cx="297313" cy="197019"/>
            </a:xfrm>
            <a:custGeom>
              <a:avLst/>
              <a:gdLst/>
              <a:ahLst/>
              <a:cxnLst/>
              <a:rect l="l" t="t" r="r" b="b"/>
              <a:pathLst>
                <a:path w="4746" h="3145" extrusionOk="0">
                  <a:moveTo>
                    <a:pt x="3311" y="1"/>
                  </a:moveTo>
                  <a:cubicBezTo>
                    <a:pt x="3222" y="1"/>
                    <a:pt x="3133" y="6"/>
                    <a:pt x="3045" y="15"/>
                  </a:cubicBezTo>
                  <a:cubicBezTo>
                    <a:pt x="2935" y="29"/>
                    <a:pt x="2798" y="43"/>
                    <a:pt x="2675" y="70"/>
                  </a:cubicBezTo>
                  <a:cubicBezTo>
                    <a:pt x="2126" y="153"/>
                    <a:pt x="1577" y="345"/>
                    <a:pt x="1084" y="619"/>
                  </a:cubicBezTo>
                  <a:cubicBezTo>
                    <a:pt x="809" y="770"/>
                    <a:pt x="508" y="975"/>
                    <a:pt x="329" y="1236"/>
                  </a:cubicBezTo>
                  <a:cubicBezTo>
                    <a:pt x="0" y="1661"/>
                    <a:pt x="0" y="2141"/>
                    <a:pt x="343" y="2566"/>
                  </a:cubicBezTo>
                  <a:cubicBezTo>
                    <a:pt x="631" y="2923"/>
                    <a:pt x="1097" y="3088"/>
                    <a:pt x="1536" y="3129"/>
                  </a:cubicBezTo>
                  <a:cubicBezTo>
                    <a:pt x="1650" y="3140"/>
                    <a:pt x="1765" y="3145"/>
                    <a:pt x="1880" y="3145"/>
                  </a:cubicBezTo>
                  <a:cubicBezTo>
                    <a:pt x="2497" y="3145"/>
                    <a:pt x="3114" y="2990"/>
                    <a:pt x="3635" y="2690"/>
                  </a:cubicBezTo>
                  <a:cubicBezTo>
                    <a:pt x="4005" y="2470"/>
                    <a:pt x="4348" y="2169"/>
                    <a:pt x="4526" y="1785"/>
                  </a:cubicBezTo>
                  <a:cubicBezTo>
                    <a:pt x="4746" y="1263"/>
                    <a:pt x="4677" y="509"/>
                    <a:pt x="4170" y="207"/>
                  </a:cubicBezTo>
                  <a:cubicBezTo>
                    <a:pt x="3916" y="59"/>
                    <a:pt x="3613"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6" name="Google Shape;2836;p33"/>
            <p:cNvSpPr/>
            <p:nvPr/>
          </p:nvSpPr>
          <p:spPr>
            <a:xfrm>
              <a:off x="1485504" y="1820449"/>
              <a:ext cx="128109" cy="121030"/>
            </a:xfrm>
            <a:custGeom>
              <a:avLst/>
              <a:gdLst/>
              <a:ahLst/>
              <a:cxnLst/>
              <a:rect l="l" t="t" r="r" b="b"/>
              <a:pathLst>
                <a:path w="2045" h="1932" extrusionOk="0">
                  <a:moveTo>
                    <a:pt x="996" y="0"/>
                  </a:moveTo>
                  <a:cubicBezTo>
                    <a:pt x="961" y="0"/>
                    <a:pt x="926" y="4"/>
                    <a:pt x="892" y="11"/>
                  </a:cubicBezTo>
                  <a:cubicBezTo>
                    <a:pt x="686" y="38"/>
                    <a:pt x="535" y="121"/>
                    <a:pt x="412" y="244"/>
                  </a:cubicBezTo>
                  <a:cubicBezTo>
                    <a:pt x="179" y="464"/>
                    <a:pt x="42" y="779"/>
                    <a:pt x="1" y="1081"/>
                  </a:cubicBezTo>
                  <a:cubicBezTo>
                    <a:pt x="179" y="834"/>
                    <a:pt x="357" y="601"/>
                    <a:pt x="590" y="436"/>
                  </a:cubicBezTo>
                  <a:cubicBezTo>
                    <a:pt x="700" y="368"/>
                    <a:pt x="823" y="313"/>
                    <a:pt x="933" y="313"/>
                  </a:cubicBezTo>
                  <a:cubicBezTo>
                    <a:pt x="1043" y="313"/>
                    <a:pt x="1153" y="354"/>
                    <a:pt x="1235" y="422"/>
                  </a:cubicBezTo>
                  <a:cubicBezTo>
                    <a:pt x="1413" y="560"/>
                    <a:pt x="1523" y="834"/>
                    <a:pt x="1660" y="1108"/>
                  </a:cubicBezTo>
                  <a:lnTo>
                    <a:pt x="2044" y="1931"/>
                  </a:lnTo>
                  <a:cubicBezTo>
                    <a:pt x="2044" y="1616"/>
                    <a:pt x="1989" y="1314"/>
                    <a:pt x="1907" y="1012"/>
                  </a:cubicBezTo>
                  <a:cubicBezTo>
                    <a:pt x="1866" y="861"/>
                    <a:pt x="1825" y="724"/>
                    <a:pt x="1756" y="573"/>
                  </a:cubicBezTo>
                  <a:cubicBezTo>
                    <a:pt x="1688" y="436"/>
                    <a:pt x="1592" y="285"/>
                    <a:pt x="1441" y="162"/>
                  </a:cubicBezTo>
                  <a:cubicBezTo>
                    <a:pt x="1317" y="72"/>
                    <a:pt x="1156"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7" name="Google Shape;2837;p33"/>
            <p:cNvSpPr/>
            <p:nvPr/>
          </p:nvSpPr>
          <p:spPr>
            <a:xfrm>
              <a:off x="2106692" y="1810802"/>
              <a:ext cx="130677" cy="115204"/>
            </a:xfrm>
            <a:custGeom>
              <a:avLst/>
              <a:gdLst/>
              <a:ahLst/>
              <a:cxnLst/>
              <a:rect l="l" t="t" r="r" b="b"/>
              <a:pathLst>
                <a:path w="2086" h="1839" extrusionOk="0">
                  <a:moveTo>
                    <a:pt x="1235" y="0"/>
                  </a:moveTo>
                  <a:cubicBezTo>
                    <a:pt x="1030" y="0"/>
                    <a:pt x="851" y="110"/>
                    <a:pt x="728" y="206"/>
                  </a:cubicBezTo>
                  <a:cubicBezTo>
                    <a:pt x="481" y="439"/>
                    <a:pt x="344" y="700"/>
                    <a:pt x="220" y="988"/>
                  </a:cubicBezTo>
                  <a:cubicBezTo>
                    <a:pt x="97" y="1262"/>
                    <a:pt x="28" y="1550"/>
                    <a:pt x="1" y="1838"/>
                  </a:cubicBezTo>
                  <a:cubicBezTo>
                    <a:pt x="165" y="1605"/>
                    <a:pt x="303" y="1344"/>
                    <a:pt x="454" y="1084"/>
                  </a:cubicBezTo>
                  <a:cubicBezTo>
                    <a:pt x="618" y="851"/>
                    <a:pt x="769" y="604"/>
                    <a:pt x="961" y="453"/>
                  </a:cubicBezTo>
                  <a:cubicBezTo>
                    <a:pt x="1057" y="384"/>
                    <a:pt x="1139" y="330"/>
                    <a:pt x="1249" y="316"/>
                  </a:cubicBezTo>
                  <a:cubicBezTo>
                    <a:pt x="1262" y="314"/>
                    <a:pt x="1275" y="313"/>
                    <a:pt x="1288" y="313"/>
                  </a:cubicBezTo>
                  <a:cubicBezTo>
                    <a:pt x="1377" y="313"/>
                    <a:pt x="1479" y="350"/>
                    <a:pt x="1551" y="398"/>
                  </a:cubicBezTo>
                  <a:cubicBezTo>
                    <a:pt x="1647" y="467"/>
                    <a:pt x="1743" y="590"/>
                    <a:pt x="1825" y="686"/>
                  </a:cubicBezTo>
                  <a:cubicBezTo>
                    <a:pt x="1921" y="796"/>
                    <a:pt x="2003" y="919"/>
                    <a:pt x="2086" y="1029"/>
                  </a:cubicBezTo>
                  <a:cubicBezTo>
                    <a:pt x="2072" y="892"/>
                    <a:pt x="2017" y="741"/>
                    <a:pt x="1962" y="604"/>
                  </a:cubicBezTo>
                  <a:cubicBezTo>
                    <a:pt x="1921" y="467"/>
                    <a:pt x="1852" y="330"/>
                    <a:pt x="1729" y="206"/>
                  </a:cubicBezTo>
                  <a:cubicBezTo>
                    <a:pt x="1592" y="96"/>
                    <a:pt x="1414" y="0"/>
                    <a:pt x="1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8" name="Google Shape;2838;p33"/>
            <p:cNvSpPr/>
            <p:nvPr/>
          </p:nvSpPr>
          <p:spPr>
            <a:xfrm>
              <a:off x="1539629" y="1723099"/>
              <a:ext cx="55942" cy="30195"/>
            </a:xfrm>
            <a:custGeom>
              <a:avLst/>
              <a:gdLst/>
              <a:ahLst/>
              <a:cxnLst/>
              <a:rect l="l" t="t" r="r" b="b"/>
              <a:pathLst>
                <a:path w="893" h="482" extrusionOk="0">
                  <a:moveTo>
                    <a:pt x="454" y="0"/>
                  </a:moveTo>
                  <a:cubicBezTo>
                    <a:pt x="417" y="0"/>
                    <a:pt x="380" y="5"/>
                    <a:pt x="344" y="15"/>
                  </a:cubicBezTo>
                  <a:cubicBezTo>
                    <a:pt x="234" y="56"/>
                    <a:pt x="151" y="97"/>
                    <a:pt x="83" y="193"/>
                  </a:cubicBezTo>
                  <a:cubicBezTo>
                    <a:pt x="28" y="276"/>
                    <a:pt x="1" y="372"/>
                    <a:pt x="14" y="481"/>
                  </a:cubicBezTo>
                  <a:cubicBezTo>
                    <a:pt x="28" y="399"/>
                    <a:pt x="69" y="303"/>
                    <a:pt x="110" y="235"/>
                  </a:cubicBezTo>
                  <a:cubicBezTo>
                    <a:pt x="179" y="166"/>
                    <a:pt x="275" y="125"/>
                    <a:pt x="357" y="97"/>
                  </a:cubicBezTo>
                  <a:cubicBezTo>
                    <a:pt x="410" y="86"/>
                    <a:pt x="463" y="80"/>
                    <a:pt x="514" y="80"/>
                  </a:cubicBezTo>
                  <a:cubicBezTo>
                    <a:pt x="647" y="80"/>
                    <a:pt x="773" y="122"/>
                    <a:pt x="892" y="221"/>
                  </a:cubicBezTo>
                  <a:cubicBezTo>
                    <a:pt x="837" y="139"/>
                    <a:pt x="755" y="70"/>
                    <a:pt x="645" y="29"/>
                  </a:cubicBezTo>
                  <a:cubicBezTo>
                    <a:pt x="577" y="12"/>
                    <a:pt x="515"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9" name="Google Shape;2839;p33"/>
            <p:cNvSpPr/>
            <p:nvPr/>
          </p:nvSpPr>
          <p:spPr>
            <a:xfrm>
              <a:off x="2117905" y="1730679"/>
              <a:ext cx="72230" cy="27752"/>
            </a:xfrm>
            <a:custGeom>
              <a:avLst/>
              <a:gdLst/>
              <a:ahLst/>
              <a:cxnLst/>
              <a:rect l="l" t="t" r="r" b="b"/>
              <a:pathLst>
                <a:path w="1153" h="443" extrusionOk="0">
                  <a:moveTo>
                    <a:pt x="550" y="1"/>
                  </a:moveTo>
                  <a:cubicBezTo>
                    <a:pt x="310" y="1"/>
                    <a:pt x="90" y="170"/>
                    <a:pt x="0" y="374"/>
                  </a:cubicBezTo>
                  <a:cubicBezTo>
                    <a:pt x="137" y="182"/>
                    <a:pt x="371" y="86"/>
                    <a:pt x="604" y="86"/>
                  </a:cubicBezTo>
                  <a:cubicBezTo>
                    <a:pt x="823" y="100"/>
                    <a:pt x="1029" y="237"/>
                    <a:pt x="1152" y="443"/>
                  </a:cubicBezTo>
                  <a:cubicBezTo>
                    <a:pt x="1097" y="210"/>
                    <a:pt x="864" y="18"/>
                    <a:pt x="604" y="4"/>
                  </a:cubicBezTo>
                  <a:cubicBezTo>
                    <a:pt x="586" y="2"/>
                    <a:pt x="568"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40" name="Google Shape;2840;p33"/>
          <p:cNvSpPr/>
          <p:nvPr/>
        </p:nvSpPr>
        <p:spPr>
          <a:xfrm rot="-2185914">
            <a:off x="892563" y="4264155"/>
            <a:ext cx="271696" cy="272791"/>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1" name="Google Shape;2841;p33"/>
          <p:cNvSpPr/>
          <p:nvPr/>
        </p:nvSpPr>
        <p:spPr>
          <a:xfrm rot="-8846482">
            <a:off x="1631505" y="3132595"/>
            <a:ext cx="306722" cy="285060"/>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2" name="Google Shape;2842;p33"/>
          <p:cNvSpPr/>
          <p:nvPr/>
        </p:nvSpPr>
        <p:spPr>
          <a:xfrm rot="-3432513">
            <a:off x="3332229" y="615828"/>
            <a:ext cx="369657" cy="396394"/>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3" name="Google Shape;2843;p33"/>
          <p:cNvSpPr/>
          <p:nvPr/>
        </p:nvSpPr>
        <p:spPr>
          <a:xfrm rot="2247788">
            <a:off x="7988304" y="4278117"/>
            <a:ext cx="419214" cy="387092"/>
          </a:xfrm>
          <a:custGeom>
            <a:avLst/>
            <a:gdLst/>
            <a:ahLst/>
            <a:cxnLst/>
            <a:rect l="l" t="t" r="r" b="b"/>
            <a:pathLst>
              <a:path w="5706" h="5729" extrusionOk="0">
                <a:moveTo>
                  <a:pt x="3692" y="1"/>
                </a:moveTo>
                <a:cubicBezTo>
                  <a:pt x="3655" y="1"/>
                  <a:pt x="3625" y="16"/>
                  <a:pt x="3594" y="47"/>
                </a:cubicBezTo>
                <a:lnTo>
                  <a:pt x="3374" y="253"/>
                </a:lnTo>
                <a:cubicBezTo>
                  <a:pt x="3237" y="390"/>
                  <a:pt x="3100" y="527"/>
                  <a:pt x="2963" y="651"/>
                </a:cubicBezTo>
                <a:cubicBezTo>
                  <a:pt x="2908" y="692"/>
                  <a:pt x="2867" y="747"/>
                  <a:pt x="2826" y="760"/>
                </a:cubicBezTo>
                <a:cubicBezTo>
                  <a:pt x="2798" y="747"/>
                  <a:pt x="2757" y="692"/>
                  <a:pt x="2702" y="623"/>
                </a:cubicBezTo>
                <a:cubicBezTo>
                  <a:pt x="2688" y="609"/>
                  <a:pt x="2688" y="596"/>
                  <a:pt x="2675" y="596"/>
                </a:cubicBezTo>
                <a:cubicBezTo>
                  <a:pt x="2620" y="527"/>
                  <a:pt x="2551" y="445"/>
                  <a:pt x="2414" y="404"/>
                </a:cubicBezTo>
                <a:cubicBezTo>
                  <a:pt x="2373" y="404"/>
                  <a:pt x="2346" y="404"/>
                  <a:pt x="2304" y="417"/>
                </a:cubicBezTo>
                <a:cubicBezTo>
                  <a:pt x="2277" y="445"/>
                  <a:pt x="2263" y="472"/>
                  <a:pt x="2263" y="513"/>
                </a:cubicBezTo>
                <a:lnTo>
                  <a:pt x="2208" y="856"/>
                </a:lnTo>
                <a:cubicBezTo>
                  <a:pt x="2154" y="1158"/>
                  <a:pt x="2126" y="1487"/>
                  <a:pt x="2071" y="1789"/>
                </a:cubicBezTo>
                <a:lnTo>
                  <a:pt x="2071" y="1899"/>
                </a:lnTo>
                <a:cubicBezTo>
                  <a:pt x="2058" y="1858"/>
                  <a:pt x="2058" y="1830"/>
                  <a:pt x="2044" y="1789"/>
                </a:cubicBezTo>
                <a:cubicBezTo>
                  <a:pt x="1975" y="1638"/>
                  <a:pt x="1907" y="1487"/>
                  <a:pt x="1838" y="1309"/>
                </a:cubicBezTo>
                <a:lnTo>
                  <a:pt x="1742" y="1103"/>
                </a:lnTo>
                <a:cubicBezTo>
                  <a:pt x="1728" y="1076"/>
                  <a:pt x="1701" y="1035"/>
                  <a:pt x="1646" y="1021"/>
                </a:cubicBezTo>
                <a:cubicBezTo>
                  <a:pt x="1636" y="1017"/>
                  <a:pt x="1625" y="1016"/>
                  <a:pt x="1613" y="1016"/>
                </a:cubicBezTo>
                <a:cubicBezTo>
                  <a:pt x="1579" y="1016"/>
                  <a:pt x="1543" y="1031"/>
                  <a:pt x="1523" y="1062"/>
                </a:cubicBezTo>
                <a:lnTo>
                  <a:pt x="1468" y="1103"/>
                </a:lnTo>
                <a:cubicBezTo>
                  <a:pt x="1440" y="1131"/>
                  <a:pt x="1427" y="1158"/>
                  <a:pt x="1399" y="1172"/>
                </a:cubicBezTo>
                <a:cubicBezTo>
                  <a:pt x="1312" y="1267"/>
                  <a:pt x="1271" y="1311"/>
                  <a:pt x="1218" y="1311"/>
                </a:cubicBezTo>
                <a:cubicBezTo>
                  <a:pt x="1172" y="1311"/>
                  <a:pt x="1118" y="1277"/>
                  <a:pt x="1015" y="1213"/>
                </a:cubicBezTo>
                <a:cubicBezTo>
                  <a:pt x="974" y="1199"/>
                  <a:pt x="960" y="1172"/>
                  <a:pt x="919" y="1144"/>
                </a:cubicBezTo>
                <a:cubicBezTo>
                  <a:pt x="837" y="1076"/>
                  <a:pt x="741" y="993"/>
                  <a:pt x="576" y="993"/>
                </a:cubicBezTo>
                <a:cubicBezTo>
                  <a:pt x="549" y="993"/>
                  <a:pt x="508" y="1007"/>
                  <a:pt x="480" y="1021"/>
                </a:cubicBezTo>
                <a:cubicBezTo>
                  <a:pt x="439" y="1035"/>
                  <a:pt x="425" y="1089"/>
                  <a:pt x="425" y="1131"/>
                </a:cubicBezTo>
                <a:lnTo>
                  <a:pt x="425" y="1295"/>
                </a:lnTo>
                <a:lnTo>
                  <a:pt x="425" y="1638"/>
                </a:lnTo>
                <a:cubicBezTo>
                  <a:pt x="412" y="1967"/>
                  <a:pt x="412" y="1967"/>
                  <a:pt x="124" y="2022"/>
                </a:cubicBezTo>
                <a:cubicBezTo>
                  <a:pt x="69" y="2022"/>
                  <a:pt x="28" y="2050"/>
                  <a:pt x="14" y="2091"/>
                </a:cubicBezTo>
                <a:cubicBezTo>
                  <a:pt x="0" y="2118"/>
                  <a:pt x="0" y="2173"/>
                  <a:pt x="14" y="2200"/>
                </a:cubicBezTo>
                <a:lnTo>
                  <a:pt x="220" y="2543"/>
                </a:lnTo>
                <a:cubicBezTo>
                  <a:pt x="398" y="2845"/>
                  <a:pt x="549" y="3133"/>
                  <a:pt x="713" y="3421"/>
                </a:cubicBezTo>
                <a:cubicBezTo>
                  <a:pt x="892" y="3737"/>
                  <a:pt x="892" y="3737"/>
                  <a:pt x="686" y="3997"/>
                </a:cubicBezTo>
                <a:cubicBezTo>
                  <a:pt x="672" y="4038"/>
                  <a:pt x="672" y="4079"/>
                  <a:pt x="672" y="4107"/>
                </a:cubicBezTo>
                <a:cubicBezTo>
                  <a:pt x="672" y="4134"/>
                  <a:pt x="700" y="4175"/>
                  <a:pt x="741" y="4203"/>
                </a:cubicBezTo>
                <a:cubicBezTo>
                  <a:pt x="755" y="4230"/>
                  <a:pt x="782" y="4244"/>
                  <a:pt x="823" y="4258"/>
                </a:cubicBezTo>
                <a:lnTo>
                  <a:pt x="988" y="4299"/>
                </a:lnTo>
                <a:cubicBezTo>
                  <a:pt x="1262" y="4368"/>
                  <a:pt x="1536" y="4409"/>
                  <a:pt x="1811" y="4464"/>
                </a:cubicBezTo>
                <a:cubicBezTo>
                  <a:pt x="1866" y="4477"/>
                  <a:pt x="1934" y="4477"/>
                  <a:pt x="1962" y="4505"/>
                </a:cubicBezTo>
                <a:cubicBezTo>
                  <a:pt x="1948" y="4532"/>
                  <a:pt x="1934" y="4601"/>
                  <a:pt x="1920" y="4656"/>
                </a:cubicBezTo>
                <a:cubicBezTo>
                  <a:pt x="1866" y="4806"/>
                  <a:pt x="1838" y="4916"/>
                  <a:pt x="1811" y="4998"/>
                </a:cubicBezTo>
                <a:cubicBezTo>
                  <a:pt x="1797" y="5081"/>
                  <a:pt x="1770" y="5163"/>
                  <a:pt x="1715" y="5300"/>
                </a:cubicBezTo>
                <a:lnTo>
                  <a:pt x="1687" y="5341"/>
                </a:lnTo>
                <a:cubicBezTo>
                  <a:pt x="1674" y="5396"/>
                  <a:pt x="1646" y="5478"/>
                  <a:pt x="1674" y="5561"/>
                </a:cubicBezTo>
                <a:cubicBezTo>
                  <a:pt x="1687" y="5616"/>
                  <a:pt x="1728" y="5643"/>
                  <a:pt x="1797" y="5684"/>
                </a:cubicBezTo>
                <a:cubicBezTo>
                  <a:pt x="1811" y="5684"/>
                  <a:pt x="1838" y="5698"/>
                  <a:pt x="1852" y="5698"/>
                </a:cubicBezTo>
                <a:cubicBezTo>
                  <a:pt x="1893" y="5718"/>
                  <a:pt x="1931" y="5729"/>
                  <a:pt x="1967" y="5729"/>
                </a:cubicBezTo>
                <a:cubicBezTo>
                  <a:pt x="2003" y="5729"/>
                  <a:pt x="2037" y="5718"/>
                  <a:pt x="2071" y="5698"/>
                </a:cubicBezTo>
                <a:cubicBezTo>
                  <a:pt x="2154" y="5643"/>
                  <a:pt x="2195" y="5561"/>
                  <a:pt x="2208" y="5478"/>
                </a:cubicBezTo>
                <a:cubicBezTo>
                  <a:pt x="2263" y="5286"/>
                  <a:pt x="2277" y="5190"/>
                  <a:pt x="2291" y="5067"/>
                </a:cubicBezTo>
                <a:cubicBezTo>
                  <a:pt x="2304" y="4985"/>
                  <a:pt x="2332" y="4875"/>
                  <a:pt x="2359" y="4738"/>
                </a:cubicBezTo>
                <a:cubicBezTo>
                  <a:pt x="2373" y="4669"/>
                  <a:pt x="2400" y="4656"/>
                  <a:pt x="2400" y="4642"/>
                </a:cubicBezTo>
                <a:cubicBezTo>
                  <a:pt x="2414" y="4642"/>
                  <a:pt x="2428" y="4642"/>
                  <a:pt x="2496" y="4669"/>
                </a:cubicBezTo>
                <a:cubicBezTo>
                  <a:pt x="2757" y="4806"/>
                  <a:pt x="3031" y="4930"/>
                  <a:pt x="3292" y="5053"/>
                </a:cubicBezTo>
                <a:lnTo>
                  <a:pt x="3402" y="5094"/>
                </a:lnTo>
                <a:cubicBezTo>
                  <a:pt x="3438" y="5121"/>
                  <a:pt x="3497" y="5154"/>
                  <a:pt x="3561" y="5154"/>
                </a:cubicBezTo>
                <a:cubicBezTo>
                  <a:pt x="3595" y="5154"/>
                  <a:pt x="3629" y="5145"/>
                  <a:pt x="3662" y="5122"/>
                </a:cubicBezTo>
                <a:cubicBezTo>
                  <a:pt x="3703" y="5081"/>
                  <a:pt x="3745" y="5026"/>
                  <a:pt x="3745" y="4916"/>
                </a:cubicBezTo>
                <a:cubicBezTo>
                  <a:pt x="3731" y="4642"/>
                  <a:pt x="3868" y="4546"/>
                  <a:pt x="4156" y="4450"/>
                </a:cubicBezTo>
                <a:cubicBezTo>
                  <a:pt x="4458" y="4340"/>
                  <a:pt x="4732" y="4244"/>
                  <a:pt x="5020" y="4121"/>
                </a:cubicBezTo>
                <a:cubicBezTo>
                  <a:pt x="5157" y="4066"/>
                  <a:pt x="5281" y="4025"/>
                  <a:pt x="5418" y="3970"/>
                </a:cubicBezTo>
                <a:cubicBezTo>
                  <a:pt x="5418" y="3972"/>
                  <a:pt x="5419" y="3973"/>
                  <a:pt x="5420" y="3973"/>
                </a:cubicBezTo>
                <a:cubicBezTo>
                  <a:pt x="5426" y="3973"/>
                  <a:pt x="5445" y="3947"/>
                  <a:pt x="5445" y="3901"/>
                </a:cubicBezTo>
                <a:cubicBezTo>
                  <a:pt x="5445" y="3846"/>
                  <a:pt x="5432" y="3805"/>
                  <a:pt x="5377" y="3778"/>
                </a:cubicBezTo>
                <a:cubicBezTo>
                  <a:pt x="5336" y="3750"/>
                  <a:pt x="5267" y="3695"/>
                  <a:pt x="5240" y="3641"/>
                </a:cubicBezTo>
                <a:cubicBezTo>
                  <a:pt x="5226" y="3599"/>
                  <a:pt x="5267" y="3545"/>
                  <a:pt x="5308" y="3462"/>
                </a:cubicBezTo>
                <a:cubicBezTo>
                  <a:pt x="5349" y="3407"/>
                  <a:pt x="5404" y="3339"/>
                  <a:pt x="5432" y="3284"/>
                </a:cubicBezTo>
                <a:cubicBezTo>
                  <a:pt x="5486" y="3215"/>
                  <a:pt x="5514" y="3147"/>
                  <a:pt x="5569" y="3078"/>
                </a:cubicBezTo>
                <a:cubicBezTo>
                  <a:pt x="5624" y="3010"/>
                  <a:pt x="5706" y="2886"/>
                  <a:pt x="5651" y="2790"/>
                </a:cubicBezTo>
                <a:cubicBezTo>
                  <a:pt x="5610" y="2667"/>
                  <a:pt x="5445" y="2667"/>
                  <a:pt x="5377" y="2667"/>
                </a:cubicBezTo>
                <a:cubicBezTo>
                  <a:pt x="4952" y="2653"/>
                  <a:pt x="4952" y="2653"/>
                  <a:pt x="4814" y="2228"/>
                </a:cubicBezTo>
                <a:cubicBezTo>
                  <a:pt x="4801" y="2187"/>
                  <a:pt x="4787" y="2159"/>
                  <a:pt x="4732" y="2132"/>
                </a:cubicBezTo>
                <a:cubicBezTo>
                  <a:pt x="4712" y="2125"/>
                  <a:pt x="4691" y="2122"/>
                  <a:pt x="4670" y="2122"/>
                </a:cubicBezTo>
                <a:cubicBezTo>
                  <a:pt x="4650" y="2122"/>
                  <a:pt x="4629" y="2125"/>
                  <a:pt x="4609" y="2132"/>
                </a:cubicBezTo>
                <a:lnTo>
                  <a:pt x="4403" y="2255"/>
                </a:lnTo>
                <a:cubicBezTo>
                  <a:pt x="4239" y="2364"/>
                  <a:pt x="4048" y="2446"/>
                  <a:pt x="3871" y="2542"/>
                </a:cubicBezTo>
                <a:lnTo>
                  <a:pt x="3871" y="2542"/>
                </a:lnTo>
                <a:cubicBezTo>
                  <a:pt x="3895" y="2528"/>
                  <a:pt x="3896" y="2501"/>
                  <a:pt x="3909" y="2475"/>
                </a:cubicBezTo>
                <a:lnTo>
                  <a:pt x="4595" y="1295"/>
                </a:lnTo>
                <a:cubicBezTo>
                  <a:pt x="4609" y="1254"/>
                  <a:pt x="4609" y="1213"/>
                  <a:pt x="4595" y="1172"/>
                </a:cubicBezTo>
                <a:cubicBezTo>
                  <a:pt x="4581" y="1144"/>
                  <a:pt x="4540" y="1103"/>
                  <a:pt x="4513" y="1089"/>
                </a:cubicBezTo>
                <a:cubicBezTo>
                  <a:pt x="4474" y="1076"/>
                  <a:pt x="4436" y="1072"/>
                  <a:pt x="4400" y="1072"/>
                </a:cubicBezTo>
                <a:cubicBezTo>
                  <a:pt x="4324" y="1072"/>
                  <a:pt x="4258" y="1094"/>
                  <a:pt x="4211" y="1103"/>
                </a:cubicBezTo>
                <a:cubicBezTo>
                  <a:pt x="4197" y="1103"/>
                  <a:pt x="4183" y="1117"/>
                  <a:pt x="4170" y="1117"/>
                </a:cubicBezTo>
                <a:cubicBezTo>
                  <a:pt x="4101" y="1144"/>
                  <a:pt x="4033" y="1144"/>
                  <a:pt x="3978" y="1158"/>
                </a:cubicBezTo>
                <a:cubicBezTo>
                  <a:pt x="3950" y="1117"/>
                  <a:pt x="3950" y="1048"/>
                  <a:pt x="3937" y="966"/>
                </a:cubicBezTo>
                <a:cubicBezTo>
                  <a:pt x="3923" y="788"/>
                  <a:pt x="3895" y="596"/>
                  <a:pt x="3854" y="390"/>
                </a:cubicBezTo>
                <a:lnTo>
                  <a:pt x="3813" y="116"/>
                </a:lnTo>
                <a:cubicBezTo>
                  <a:pt x="3813" y="61"/>
                  <a:pt x="3786" y="20"/>
                  <a:pt x="3731" y="6"/>
                </a:cubicBezTo>
                <a:cubicBezTo>
                  <a:pt x="3717" y="3"/>
                  <a:pt x="3704"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4" name="Google Shape;2844;p33">
            <a:hlinkClick r:id="rId3" action="ppaction://hlinksldjump"/>
          </p:cNvPr>
          <p:cNvSpPr/>
          <p:nvPr/>
        </p:nvSpPr>
        <p:spPr>
          <a:xfrm>
            <a:off x="8537292" y="3825748"/>
            <a:ext cx="534617" cy="421323"/>
          </a:xfrm>
          <a:custGeom>
            <a:avLst/>
            <a:gdLst/>
            <a:ahLst/>
            <a:cxnLst/>
            <a:rect l="l" t="t" r="r" b="b"/>
            <a:pathLst>
              <a:path w="16634" h="13109" extrusionOk="0">
                <a:moveTo>
                  <a:pt x="1" y="0"/>
                </a:moveTo>
                <a:lnTo>
                  <a:pt x="1" y="13109"/>
                </a:lnTo>
                <a:lnTo>
                  <a:pt x="16634" y="13109"/>
                </a:lnTo>
                <a:lnTo>
                  <a:pt x="10359" y="6549"/>
                </a:lnTo>
                <a:lnTo>
                  <a:pt x="16634" y="0"/>
                </a:lnTo>
                <a:close/>
              </a:path>
            </a:pathLst>
          </a:custGeom>
          <a:solidFill>
            <a:schemeClr val="dk1"/>
          </a:solidFill>
          <a:ln>
            <a:noFill/>
          </a:ln>
          <a:effectLst>
            <a:outerShdw blurRad="28575"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4" name="Google Shape;13195;p80"/>
          <p:cNvGrpSpPr/>
          <p:nvPr/>
        </p:nvGrpSpPr>
        <p:grpSpPr>
          <a:xfrm rot="959106">
            <a:off x="5854886" y="2939152"/>
            <a:ext cx="1945017" cy="1473382"/>
            <a:chOff x="3952456" y="1524280"/>
            <a:chExt cx="370195" cy="300154"/>
          </a:xfrm>
        </p:grpSpPr>
        <p:sp>
          <p:nvSpPr>
            <p:cNvPr id="85" name="Google Shape;13196;p80"/>
            <p:cNvSpPr/>
            <p:nvPr/>
          </p:nvSpPr>
          <p:spPr>
            <a:xfrm>
              <a:off x="3952456" y="1550482"/>
              <a:ext cx="370195" cy="248064"/>
            </a:xfrm>
            <a:custGeom>
              <a:avLst/>
              <a:gdLst/>
              <a:ahLst/>
              <a:cxnLst/>
              <a:rect l="l" t="t" r="r" b="b"/>
              <a:pathLst>
                <a:path w="24725" h="16568" extrusionOk="0">
                  <a:moveTo>
                    <a:pt x="484" y="1"/>
                  </a:moveTo>
                  <a:cubicBezTo>
                    <a:pt x="211" y="1"/>
                    <a:pt x="0" y="232"/>
                    <a:pt x="0" y="505"/>
                  </a:cubicBezTo>
                  <a:lnTo>
                    <a:pt x="0" y="16063"/>
                  </a:lnTo>
                  <a:cubicBezTo>
                    <a:pt x="0" y="16337"/>
                    <a:pt x="211" y="16568"/>
                    <a:pt x="484" y="16568"/>
                  </a:cubicBezTo>
                  <a:lnTo>
                    <a:pt x="24241" y="16568"/>
                  </a:lnTo>
                  <a:cubicBezTo>
                    <a:pt x="24515" y="16568"/>
                    <a:pt x="24725" y="16337"/>
                    <a:pt x="24725" y="16063"/>
                  </a:cubicBezTo>
                  <a:lnTo>
                    <a:pt x="24725" y="15138"/>
                  </a:lnTo>
                  <a:lnTo>
                    <a:pt x="24725" y="505"/>
                  </a:lnTo>
                  <a:cubicBezTo>
                    <a:pt x="24725" y="232"/>
                    <a:pt x="24515" y="1"/>
                    <a:pt x="24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3197;p80"/>
            <p:cNvSpPr/>
            <p:nvPr/>
          </p:nvSpPr>
          <p:spPr>
            <a:xfrm>
              <a:off x="3977955" y="1550482"/>
              <a:ext cx="344697" cy="226669"/>
            </a:xfrm>
            <a:custGeom>
              <a:avLst/>
              <a:gdLst/>
              <a:ahLst/>
              <a:cxnLst/>
              <a:rect l="l" t="t" r="r" b="b"/>
              <a:pathLst>
                <a:path w="23022" h="15139" extrusionOk="0">
                  <a:moveTo>
                    <a:pt x="21" y="1"/>
                  </a:moveTo>
                  <a:lnTo>
                    <a:pt x="21" y="14634"/>
                  </a:lnTo>
                  <a:cubicBezTo>
                    <a:pt x="0" y="14907"/>
                    <a:pt x="232" y="15138"/>
                    <a:pt x="505" y="15138"/>
                  </a:cubicBezTo>
                  <a:lnTo>
                    <a:pt x="23022" y="15138"/>
                  </a:lnTo>
                  <a:lnTo>
                    <a:pt x="23022" y="505"/>
                  </a:lnTo>
                  <a:cubicBezTo>
                    <a:pt x="23022" y="232"/>
                    <a:pt x="22812" y="1"/>
                    <a:pt x="22538"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3198;p80"/>
            <p:cNvSpPr/>
            <p:nvPr/>
          </p:nvSpPr>
          <p:spPr>
            <a:xfrm>
              <a:off x="3990232" y="1524280"/>
              <a:ext cx="294644" cy="251613"/>
            </a:xfrm>
            <a:custGeom>
              <a:avLst/>
              <a:gdLst/>
              <a:ahLst/>
              <a:cxnLst/>
              <a:rect l="l" t="t" r="r" b="b"/>
              <a:pathLst>
                <a:path w="19679" h="16805" extrusionOk="0">
                  <a:moveTo>
                    <a:pt x="4933" y="0"/>
                  </a:moveTo>
                  <a:cubicBezTo>
                    <a:pt x="3281" y="0"/>
                    <a:pt x="1628" y="347"/>
                    <a:pt x="84" y="1036"/>
                  </a:cubicBezTo>
                  <a:cubicBezTo>
                    <a:pt x="42" y="1057"/>
                    <a:pt x="0" y="1099"/>
                    <a:pt x="0" y="1141"/>
                  </a:cubicBezTo>
                  <a:lnTo>
                    <a:pt x="0" y="16615"/>
                  </a:lnTo>
                  <a:cubicBezTo>
                    <a:pt x="0" y="16688"/>
                    <a:pt x="79" y="16745"/>
                    <a:pt x="142" y="16745"/>
                  </a:cubicBezTo>
                  <a:cubicBezTo>
                    <a:pt x="151" y="16745"/>
                    <a:pt x="160" y="16744"/>
                    <a:pt x="168" y="16741"/>
                  </a:cubicBezTo>
                  <a:cubicBezTo>
                    <a:pt x="1684" y="16071"/>
                    <a:pt x="3301" y="15739"/>
                    <a:pt x="4918" y="15739"/>
                  </a:cubicBezTo>
                  <a:cubicBezTo>
                    <a:pt x="6597" y="15739"/>
                    <a:pt x="8276" y="16097"/>
                    <a:pt x="9840" y="16804"/>
                  </a:cubicBezTo>
                  <a:cubicBezTo>
                    <a:pt x="11404" y="16097"/>
                    <a:pt x="13082" y="15739"/>
                    <a:pt x="14762" y="15739"/>
                  </a:cubicBezTo>
                  <a:cubicBezTo>
                    <a:pt x="16378" y="15739"/>
                    <a:pt x="17995" y="16071"/>
                    <a:pt x="19511" y="16741"/>
                  </a:cubicBezTo>
                  <a:cubicBezTo>
                    <a:pt x="19519" y="16744"/>
                    <a:pt x="19528" y="16745"/>
                    <a:pt x="19537" y="16745"/>
                  </a:cubicBezTo>
                  <a:cubicBezTo>
                    <a:pt x="19600" y="16745"/>
                    <a:pt x="19679" y="16688"/>
                    <a:pt x="19679" y="16615"/>
                  </a:cubicBezTo>
                  <a:lnTo>
                    <a:pt x="19679" y="1141"/>
                  </a:lnTo>
                  <a:cubicBezTo>
                    <a:pt x="19679" y="1099"/>
                    <a:pt x="19637" y="1057"/>
                    <a:pt x="19595" y="1036"/>
                  </a:cubicBezTo>
                  <a:cubicBezTo>
                    <a:pt x="18051" y="347"/>
                    <a:pt x="16398" y="0"/>
                    <a:pt x="14747" y="0"/>
                  </a:cubicBezTo>
                  <a:cubicBezTo>
                    <a:pt x="13071" y="0"/>
                    <a:pt x="11396" y="358"/>
                    <a:pt x="9840" y="1078"/>
                  </a:cubicBezTo>
                  <a:cubicBezTo>
                    <a:pt x="8283" y="358"/>
                    <a:pt x="6609" y="0"/>
                    <a:pt x="4933" y="0"/>
                  </a:cubicBezTo>
                  <a:close/>
                </a:path>
              </a:pathLst>
            </a:custGeom>
            <a:solidFill>
              <a:srgbClr val="223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3199;p80"/>
            <p:cNvSpPr/>
            <p:nvPr/>
          </p:nvSpPr>
          <p:spPr>
            <a:xfrm>
              <a:off x="4003138" y="1524430"/>
              <a:ext cx="281738" cy="230367"/>
            </a:xfrm>
            <a:custGeom>
              <a:avLst/>
              <a:gdLst/>
              <a:ahLst/>
              <a:cxnLst/>
              <a:rect l="l" t="t" r="r" b="b"/>
              <a:pathLst>
                <a:path w="18817" h="15386" extrusionOk="0">
                  <a:moveTo>
                    <a:pt x="13885" y="1"/>
                  </a:moveTo>
                  <a:cubicBezTo>
                    <a:pt x="12209" y="1"/>
                    <a:pt x="10534" y="358"/>
                    <a:pt x="8978" y="1068"/>
                  </a:cubicBezTo>
                  <a:cubicBezTo>
                    <a:pt x="7423" y="360"/>
                    <a:pt x="5747" y="5"/>
                    <a:pt x="4069" y="5"/>
                  </a:cubicBezTo>
                  <a:cubicBezTo>
                    <a:pt x="2706" y="5"/>
                    <a:pt x="1343" y="239"/>
                    <a:pt x="42" y="711"/>
                  </a:cubicBezTo>
                  <a:lnTo>
                    <a:pt x="0" y="711"/>
                  </a:lnTo>
                  <a:lnTo>
                    <a:pt x="0" y="15196"/>
                  </a:lnTo>
                  <a:cubicBezTo>
                    <a:pt x="0" y="15262"/>
                    <a:pt x="51" y="15315"/>
                    <a:pt x="114" y="15315"/>
                  </a:cubicBezTo>
                  <a:cubicBezTo>
                    <a:pt x="132" y="15315"/>
                    <a:pt x="150" y="15311"/>
                    <a:pt x="168" y="15301"/>
                  </a:cubicBezTo>
                  <a:cubicBezTo>
                    <a:pt x="1858" y="14556"/>
                    <a:pt x="3381" y="14304"/>
                    <a:pt x="4666" y="14304"/>
                  </a:cubicBezTo>
                  <a:cubicBezTo>
                    <a:pt x="7332" y="14304"/>
                    <a:pt x="8978" y="15386"/>
                    <a:pt x="8978" y="15386"/>
                  </a:cubicBezTo>
                  <a:cubicBezTo>
                    <a:pt x="10765" y="14671"/>
                    <a:pt x="12657" y="14313"/>
                    <a:pt x="14570" y="14313"/>
                  </a:cubicBezTo>
                  <a:cubicBezTo>
                    <a:pt x="14626" y="14313"/>
                    <a:pt x="14682" y="14312"/>
                    <a:pt x="14738" y="14312"/>
                  </a:cubicBezTo>
                  <a:cubicBezTo>
                    <a:pt x="16131" y="14312"/>
                    <a:pt x="17503" y="14563"/>
                    <a:pt x="18817" y="15028"/>
                  </a:cubicBezTo>
                  <a:lnTo>
                    <a:pt x="18817" y="1131"/>
                  </a:lnTo>
                  <a:cubicBezTo>
                    <a:pt x="18817" y="1089"/>
                    <a:pt x="18775" y="1047"/>
                    <a:pt x="18733" y="1047"/>
                  </a:cubicBezTo>
                  <a:cubicBezTo>
                    <a:pt x="17189" y="348"/>
                    <a:pt x="15536" y="1"/>
                    <a:pt x="13885" y="1"/>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3200;p80"/>
            <p:cNvSpPr/>
            <p:nvPr/>
          </p:nvSpPr>
          <p:spPr>
            <a:xfrm>
              <a:off x="4137547" y="1524280"/>
              <a:ext cx="147329" cy="230517"/>
            </a:xfrm>
            <a:custGeom>
              <a:avLst/>
              <a:gdLst/>
              <a:ahLst/>
              <a:cxnLst/>
              <a:rect l="l" t="t" r="r" b="b"/>
              <a:pathLst>
                <a:path w="9840" h="15396" extrusionOk="0">
                  <a:moveTo>
                    <a:pt x="4908" y="0"/>
                  </a:moveTo>
                  <a:cubicBezTo>
                    <a:pt x="3232" y="0"/>
                    <a:pt x="1557" y="358"/>
                    <a:pt x="1" y="1078"/>
                  </a:cubicBezTo>
                  <a:lnTo>
                    <a:pt x="1" y="15396"/>
                  </a:lnTo>
                  <a:cubicBezTo>
                    <a:pt x="1788" y="14681"/>
                    <a:pt x="3680" y="14323"/>
                    <a:pt x="5593" y="14323"/>
                  </a:cubicBezTo>
                  <a:cubicBezTo>
                    <a:pt x="5649" y="14323"/>
                    <a:pt x="5705" y="14322"/>
                    <a:pt x="5761" y="14322"/>
                  </a:cubicBezTo>
                  <a:cubicBezTo>
                    <a:pt x="7154" y="14322"/>
                    <a:pt x="8526" y="14573"/>
                    <a:pt x="9840" y="15038"/>
                  </a:cubicBezTo>
                  <a:lnTo>
                    <a:pt x="9840" y="1141"/>
                  </a:lnTo>
                  <a:cubicBezTo>
                    <a:pt x="9840" y="1099"/>
                    <a:pt x="9798" y="1057"/>
                    <a:pt x="9756" y="1036"/>
                  </a:cubicBezTo>
                  <a:cubicBezTo>
                    <a:pt x="8212" y="347"/>
                    <a:pt x="6559" y="0"/>
                    <a:pt x="4908" y="0"/>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3201;p80"/>
            <p:cNvSpPr/>
            <p:nvPr/>
          </p:nvSpPr>
          <p:spPr>
            <a:xfrm>
              <a:off x="4137547" y="1766430"/>
              <a:ext cx="25828" cy="58003"/>
            </a:xfrm>
            <a:custGeom>
              <a:avLst/>
              <a:gdLst/>
              <a:ahLst/>
              <a:cxnLst/>
              <a:rect l="l" t="t" r="r" b="b"/>
              <a:pathLst>
                <a:path w="1725" h="3874" extrusionOk="0">
                  <a:moveTo>
                    <a:pt x="1725" y="0"/>
                  </a:moveTo>
                  <a:cubicBezTo>
                    <a:pt x="1136" y="148"/>
                    <a:pt x="547" y="379"/>
                    <a:pt x="1" y="631"/>
                  </a:cubicBezTo>
                  <a:lnTo>
                    <a:pt x="1" y="3743"/>
                  </a:lnTo>
                  <a:cubicBezTo>
                    <a:pt x="1" y="3819"/>
                    <a:pt x="67" y="3873"/>
                    <a:pt x="127" y="3873"/>
                  </a:cubicBezTo>
                  <a:cubicBezTo>
                    <a:pt x="150" y="3873"/>
                    <a:pt x="172" y="3865"/>
                    <a:pt x="190" y="3848"/>
                  </a:cubicBezTo>
                  <a:lnTo>
                    <a:pt x="799" y="3364"/>
                  </a:lnTo>
                  <a:cubicBezTo>
                    <a:pt x="821" y="3343"/>
                    <a:pt x="847" y="3333"/>
                    <a:pt x="876" y="3333"/>
                  </a:cubicBezTo>
                  <a:cubicBezTo>
                    <a:pt x="905" y="3333"/>
                    <a:pt x="936" y="3343"/>
                    <a:pt x="968" y="3364"/>
                  </a:cubicBezTo>
                  <a:lnTo>
                    <a:pt x="1514" y="3827"/>
                  </a:lnTo>
                  <a:cubicBezTo>
                    <a:pt x="1541" y="3847"/>
                    <a:pt x="1573" y="3857"/>
                    <a:pt x="1603" y="3857"/>
                  </a:cubicBezTo>
                  <a:cubicBezTo>
                    <a:pt x="1666" y="3857"/>
                    <a:pt x="1725" y="3814"/>
                    <a:pt x="1725" y="3743"/>
                  </a:cubicBezTo>
                  <a:lnTo>
                    <a:pt x="1725" y="0"/>
                  </a:lnTo>
                  <a:close/>
                </a:path>
              </a:pathLst>
            </a:custGeom>
            <a:solidFill>
              <a:srgbClr val="C6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960" r="10507"/>
          <a:stretch/>
        </p:blipFill>
        <p:spPr>
          <a:xfrm>
            <a:off x="3042938" y="3024938"/>
            <a:ext cx="2631863" cy="1713399"/>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772" y="1039847"/>
            <a:ext cx="2653627" cy="1980938"/>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3241" r="9673"/>
          <a:stretch/>
        </p:blipFill>
        <p:spPr>
          <a:xfrm>
            <a:off x="1078717" y="1000795"/>
            <a:ext cx="2337565" cy="2024143"/>
          </a:xfrm>
          <a:prstGeom prst="rect">
            <a:avLst/>
          </a:prstGeom>
          <a:effectLst>
            <a:glow>
              <a:schemeClr val="accent1"/>
            </a:glow>
            <a:reflection endPos="0" dir="5400000" sy="-100000" algn="bl" rotWithShape="0"/>
            <a:softEdge rad="0"/>
          </a:effectLst>
        </p:spPr>
      </p:pic>
      <p:graphicFrame>
        <p:nvGraphicFramePr>
          <p:cNvPr id="11" name="Diagram 10"/>
          <p:cNvGraphicFramePr/>
          <p:nvPr>
            <p:extLst>
              <p:ext uri="{D42A27DB-BD31-4B8C-83A1-F6EECF244321}">
                <p14:modId xmlns:p14="http://schemas.microsoft.com/office/powerpoint/2010/main" val="3921129646"/>
              </p:ext>
            </p:extLst>
          </p:nvPr>
        </p:nvGraphicFramePr>
        <p:xfrm>
          <a:off x="2040498" y="846594"/>
          <a:ext cx="4619382" cy="27500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TextBox 11"/>
          <p:cNvSpPr txBox="1"/>
          <p:nvPr/>
        </p:nvSpPr>
        <p:spPr>
          <a:xfrm>
            <a:off x="753215" y="326752"/>
            <a:ext cx="3288080" cy="369332"/>
          </a:xfrm>
          <a:prstGeom prst="rect">
            <a:avLst/>
          </a:prstGeom>
          <a:noFill/>
        </p:spPr>
        <p:txBody>
          <a:bodyPr wrap="none" rtlCol="0">
            <a:spAutoFit/>
          </a:bodyPr>
          <a:lstStyle/>
          <a:p>
            <a:r>
              <a:rPr lang="vi-VN" sz="1800" b="1" i="1" dirty="0" smtClean="0">
                <a:solidFill>
                  <a:schemeClr val="tx1">
                    <a:lumMod val="90000"/>
                    <a:lumOff val="10000"/>
                  </a:schemeClr>
                </a:solidFill>
              </a:rPr>
              <a:t>Một số lĩnh vực của văn hóa</a:t>
            </a:r>
            <a:endParaRPr lang="en-US" sz="1800" b="1" i="1" dirty="0">
              <a:solidFill>
                <a:schemeClr val="tx1">
                  <a:lumMod val="90000"/>
                  <a:lumOff val="10000"/>
                </a:schemeClr>
              </a:solidFill>
            </a:endParaRPr>
          </a:p>
        </p:txBody>
      </p:sp>
    </p:spTree>
    <p:extLst>
      <p:ext uri="{BB962C8B-B14F-4D97-AF65-F5344CB8AC3E}">
        <p14:creationId xmlns:p14="http://schemas.microsoft.com/office/powerpoint/2010/main" val="3581600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par>
                                <p:cTn id="16" presetID="22" presetClass="entr" presetSubtype="4"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SLIDELIZARD_POLLTEMPLATEID" val="5ee35befacc1cd3859fe85dc"/>
</p:tagLst>
</file>

<file path=ppt/theme/theme1.xml><?xml version="1.0" encoding="utf-8"?>
<a:theme xmlns:a="http://schemas.openxmlformats.org/drawingml/2006/main" name="Canada Activities Binder by Slidesgo">
  <a:themeElements>
    <a:clrScheme name="Simple Light">
      <a:dk1>
        <a:srgbClr val="193245"/>
      </a:dk1>
      <a:lt1>
        <a:srgbClr val="FFFBF4"/>
      </a:lt1>
      <a:dk2>
        <a:srgbClr val="C4493E"/>
      </a:dk2>
      <a:lt2>
        <a:srgbClr val="ECD3CD"/>
      </a:lt2>
      <a:accent1>
        <a:srgbClr val="A72439"/>
      </a:accent1>
      <a:accent2>
        <a:srgbClr val="DF9EA1"/>
      </a:accent2>
      <a:accent3>
        <a:srgbClr val="B45F06"/>
      </a:accent3>
      <a:accent4>
        <a:srgbClr val="AAA61E"/>
      </a:accent4>
      <a:accent5>
        <a:srgbClr val="7B4931"/>
      </a:accent5>
      <a:accent6>
        <a:srgbClr val="F1C232"/>
      </a:accent6>
      <a:hlink>
        <a:srgbClr val="FFFB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dk1"/>
        </a:solidFill>
        <a:ln>
          <a:noFill/>
        </a:ln>
        <a:effectLst>
          <a:outerShdw blurRad="28575" dist="19050" dir="5400000" algn="bl" rotWithShape="0">
            <a:srgbClr val="000000">
              <a:alpha val="18000"/>
            </a:srgbClr>
          </a:outerShdw>
        </a:effectLst>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1476</TotalTime>
  <Words>1052</Words>
  <Application>Microsoft Office PowerPoint</Application>
  <PresentationFormat>On-screen Show (16:9)</PresentationFormat>
  <Paragraphs>149</Paragraphs>
  <Slides>34</Slides>
  <Notes>7</Notes>
  <HiddenSlides>0</HiddenSlides>
  <MMClips>22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Open Sans</vt:lpstr>
      <vt:lpstr>Londrina Solid</vt:lpstr>
      <vt:lpstr>Calibri</vt:lpstr>
      <vt:lpstr>Wingdings</vt:lpstr>
      <vt:lpstr>Tahoma</vt:lpstr>
      <vt:lpstr>Montserrat</vt:lpstr>
      <vt:lpstr>Arial</vt:lpstr>
      <vt:lpstr>Arial Black</vt:lpstr>
      <vt:lpstr>Times New Roman</vt:lpstr>
      <vt:lpstr>宋体</vt:lpstr>
      <vt:lpstr>Canada Activities Binder by Slidesgo</vt:lpstr>
      <vt:lpstr>Bài Thuyết Trình Nhóm 7</vt:lpstr>
      <vt:lpstr>Danh sách thành viên </vt:lpstr>
      <vt:lpstr>PowerPoint Presentation</vt:lpstr>
      <vt:lpstr>01</vt:lpstr>
      <vt:lpstr>PowerPoint Presentation</vt:lpstr>
      <vt:lpstr>I</vt:lpstr>
      <vt:lpstr>PowerPoint Presentation</vt:lpstr>
      <vt:lpstr>Quan điểm của Hồ Chí Minh về một số lĩnh vực văn hóa</vt:lpstr>
      <vt:lpstr>PowerPoint Presentation</vt:lpstr>
      <vt:lpstr>Văn Hóa Giáo Dục</vt:lpstr>
      <vt:lpstr>PowerPoint Presentation</vt:lpstr>
      <vt:lpstr>PowerPoint Presentation</vt:lpstr>
      <vt:lpstr>PowerPoint Presentation</vt:lpstr>
      <vt:lpstr>PowerPoint Presentation</vt:lpstr>
      <vt:lpstr>PowerPoint Presentation</vt:lpstr>
      <vt:lpstr>PowerPoint Presentation</vt:lpstr>
      <vt:lpstr>Văn Hóa Văn Nghệ</vt:lpstr>
      <vt:lpstr>Văn Hóa Văn Nghệ</vt:lpstr>
      <vt:lpstr>Văn Hóa Văn Nghệ</vt:lpstr>
      <vt:lpstr>Văn Hóa Đời Sống</vt:lpstr>
      <vt:lpstr>II</vt:lpstr>
      <vt:lpstr>PowerPoint Presentation</vt:lpstr>
      <vt:lpstr>PowerPoint Presentation</vt:lpstr>
      <vt:lpstr>PowerPoint Presentation</vt:lpstr>
      <vt:lpstr>PowerPoint Presentation</vt:lpstr>
      <vt:lpstr>PowerPoint Presentation</vt:lpstr>
      <vt:lpstr>III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Canada Activities Binder</dc:title>
  <dc:creator>phan xuan an</dc:creator>
  <cp:lastModifiedBy>phan xuan an</cp:lastModifiedBy>
  <cp:revision>119</cp:revision>
  <dcterms:modified xsi:type="dcterms:W3CDTF">2022-07-29T17:14:46Z</dcterms:modified>
</cp:coreProperties>
</file>